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5" r:id="rId4"/>
    <p:sldId id="291" r:id="rId5"/>
    <p:sldId id="292" r:id="rId6"/>
    <p:sldId id="274" r:id="rId7"/>
    <p:sldId id="293" r:id="rId8"/>
    <p:sldId id="283" r:id="rId9"/>
    <p:sldId id="279" r:id="rId10"/>
    <p:sldId id="271" r:id="rId11"/>
    <p:sldId id="278" r:id="rId12"/>
    <p:sldId id="280" r:id="rId13"/>
    <p:sldId id="296" r:id="rId14"/>
    <p:sldId id="28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295" r:id="rId24"/>
    <p:sldId id="272" r:id="rId25"/>
    <p:sldId id="277" r:id="rId26"/>
    <p:sldId id="305" r:id="rId27"/>
    <p:sldId id="307" r:id="rId28"/>
    <p:sldId id="267" r:id="rId29"/>
    <p:sldId id="26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DBE65-3B0E-41EA-9B02-94D134C6664F}" v="282" dt="2024-05-25T09:36:14.434"/>
    <p1510:client id="{492E2215-E358-46E8-B8EC-4E057F64C13E}" v="270" dt="2024-05-26T01:40:37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77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가을 김" userId="fe186db035f2a547" providerId="LiveId" clId="{492E2215-E358-46E8-B8EC-4E057F64C13E}"/>
    <pc:docChg chg="undo custSel addSld delSld modSld sldOrd">
      <pc:chgData name="가을 김" userId="fe186db035f2a547" providerId="LiveId" clId="{492E2215-E358-46E8-B8EC-4E057F64C13E}" dt="2024-05-26T01:40:37.713" v="2323"/>
      <pc:docMkLst>
        <pc:docMk/>
      </pc:docMkLst>
      <pc:sldChg chg="del">
        <pc:chgData name="가을 김" userId="fe186db035f2a547" providerId="LiveId" clId="{492E2215-E358-46E8-B8EC-4E057F64C13E}" dt="2024-05-25T11:04:07.165" v="2261" actId="47"/>
        <pc:sldMkLst>
          <pc:docMk/>
          <pc:sldMk cId="985871855" sldId="262"/>
        </pc:sldMkLst>
      </pc:sldChg>
      <pc:sldChg chg="del">
        <pc:chgData name="가을 김" userId="fe186db035f2a547" providerId="LiveId" clId="{492E2215-E358-46E8-B8EC-4E057F64C13E}" dt="2024-05-25T09:40:21.405" v="5" actId="2696"/>
        <pc:sldMkLst>
          <pc:docMk/>
          <pc:sldMk cId="4134988911" sldId="263"/>
        </pc:sldMkLst>
      </pc:sldChg>
      <pc:sldChg chg="del">
        <pc:chgData name="가을 김" userId="fe186db035f2a547" providerId="LiveId" clId="{492E2215-E358-46E8-B8EC-4E057F64C13E}" dt="2024-05-25T09:40:25.010" v="6" actId="2696"/>
        <pc:sldMkLst>
          <pc:docMk/>
          <pc:sldMk cId="410592817" sldId="264"/>
        </pc:sldMkLst>
      </pc:sldChg>
      <pc:sldChg chg="delSp modSp mod">
        <pc:chgData name="가을 김" userId="fe186db035f2a547" providerId="LiveId" clId="{492E2215-E358-46E8-B8EC-4E057F64C13E}" dt="2024-05-25T09:40:14.603" v="4" actId="1076"/>
        <pc:sldMkLst>
          <pc:docMk/>
          <pc:sldMk cId="2255517894" sldId="265"/>
        </pc:sldMkLst>
        <pc:spChg chg="del">
          <ac:chgData name="가을 김" userId="fe186db035f2a547" providerId="LiveId" clId="{492E2215-E358-46E8-B8EC-4E057F64C13E}" dt="2024-05-25T09:40:10.696" v="3" actId="21"/>
          <ac:spMkLst>
            <pc:docMk/>
            <pc:sldMk cId="2255517894" sldId="265"/>
            <ac:spMk id="3" creationId="{34F15AE8-729D-32D8-FD96-7E39943F8529}"/>
          </ac:spMkLst>
        </pc:spChg>
        <pc:spChg chg="del mod">
          <ac:chgData name="가을 김" userId="fe186db035f2a547" providerId="LiveId" clId="{492E2215-E358-46E8-B8EC-4E057F64C13E}" dt="2024-05-25T09:40:10.696" v="3" actId="21"/>
          <ac:spMkLst>
            <pc:docMk/>
            <pc:sldMk cId="2255517894" sldId="265"/>
            <ac:spMk id="4" creationId="{F853BF61-7C07-E7F6-C5EF-5416C9714BE1}"/>
          </ac:spMkLst>
        </pc:spChg>
        <pc:cxnChg chg="mod">
          <ac:chgData name="가을 김" userId="fe186db035f2a547" providerId="LiveId" clId="{492E2215-E358-46E8-B8EC-4E057F64C13E}" dt="2024-05-25T09:40:14.603" v="4" actId="1076"/>
          <ac:cxnSpMkLst>
            <pc:docMk/>
            <pc:sldMk cId="2255517894" sldId="265"/>
            <ac:cxnSpMk id="2" creationId="{DE8501FC-8037-2E65-A548-E15B3581A7A2}"/>
          </ac:cxnSpMkLst>
        </pc:cxnChg>
      </pc:sldChg>
      <pc:sldChg chg="setBg">
        <pc:chgData name="가을 김" userId="fe186db035f2a547" providerId="LiveId" clId="{492E2215-E358-46E8-B8EC-4E057F64C13E}" dt="2024-05-25T09:40:52.096" v="7"/>
        <pc:sldMkLst>
          <pc:docMk/>
          <pc:sldMk cId="4008309464" sldId="267"/>
        </pc:sldMkLst>
      </pc:sldChg>
      <pc:sldChg chg="del">
        <pc:chgData name="가을 김" userId="fe186db035f2a547" providerId="LiveId" clId="{492E2215-E358-46E8-B8EC-4E057F64C13E}" dt="2024-05-25T11:04:10.585" v="2262" actId="47"/>
        <pc:sldMkLst>
          <pc:docMk/>
          <pc:sldMk cId="941690804" sldId="270"/>
        </pc:sldMkLst>
      </pc:sldChg>
      <pc:sldChg chg="addSp delSp modSp mod">
        <pc:chgData name="가을 김" userId="fe186db035f2a547" providerId="LiveId" clId="{492E2215-E358-46E8-B8EC-4E057F64C13E}" dt="2024-05-25T10:52:44.522" v="1363"/>
        <pc:sldMkLst>
          <pc:docMk/>
          <pc:sldMk cId="436204605" sldId="272"/>
        </pc:sldMkLst>
        <pc:spChg chg="mod">
          <ac:chgData name="가을 김" userId="fe186db035f2a547" providerId="LiveId" clId="{492E2215-E358-46E8-B8EC-4E057F64C13E}" dt="2024-05-25T10:52:14.712" v="1279" actId="1076"/>
          <ac:spMkLst>
            <pc:docMk/>
            <pc:sldMk cId="436204605" sldId="272"/>
            <ac:spMk id="2" creationId="{626C1798-4147-6A48-C63C-ADDCE933F64A}"/>
          </ac:spMkLst>
        </pc:spChg>
        <pc:spChg chg="add mod">
          <ac:chgData name="가을 김" userId="fe186db035f2a547" providerId="LiveId" clId="{492E2215-E358-46E8-B8EC-4E057F64C13E}" dt="2024-05-25T10:51:52.047" v="1258"/>
          <ac:spMkLst>
            <pc:docMk/>
            <pc:sldMk cId="436204605" sldId="272"/>
            <ac:spMk id="3" creationId="{CA36E8A7-B90B-2FD1-26F9-3A1AF57A687E}"/>
          </ac:spMkLst>
        </pc:spChg>
        <pc:spChg chg="add mod">
          <ac:chgData name="가을 김" userId="fe186db035f2a547" providerId="LiveId" clId="{492E2215-E358-46E8-B8EC-4E057F64C13E}" dt="2024-05-25T10:51:52.047" v="1258"/>
          <ac:spMkLst>
            <pc:docMk/>
            <pc:sldMk cId="436204605" sldId="272"/>
            <ac:spMk id="4" creationId="{BEA86AE7-99E2-6B6C-D6B1-D3BFA32501C5}"/>
          </ac:spMkLst>
        </pc:spChg>
        <pc:spChg chg="add mod">
          <ac:chgData name="가을 김" userId="fe186db035f2a547" providerId="LiveId" clId="{492E2215-E358-46E8-B8EC-4E057F64C13E}" dt="2024-05-25T10:52:14.712" v="1279" actId="1076"/>
          <ac:spMkLst>
            <pc:docMk/>
            <pc:sldMk cId="436204605" sldId="272"/>
            <ac:spMk id="5" creationId="{84F6EC82-DD6E-1723-8B85-3CCAE517B3EC}"/>
          </ac:spMkLst>
        </pc:spChg>
        <pc:spChg chg="add mod">
          <ac:chgData name="가을 김" userId="fe186db035f2a547" providerId="LiveId" clId="{492E2215-E358-46E8-B8EC-4E057F64C13E}" dt="2024-05-25T10:52:44.522" v="1363"/>
          <ac:spMkLst>
            <pc:docMk/>
            <pc:sldMk cId="436204605" sldId="272"/>
            <ac:spMk id="6" creationId="{BEC90986-3F90-954E-31D9-A1AE7C0861A7}"/>
          </ac:spMkLst>
        </pc:spChg>
        <pc:spChg chg="mod">
          <ac:chgData name="가을 김" userId="fe186db035f2a547" providerId="LiveId" clId="{492E2215-E358-46E8-B8EC-4E057F64C13E}" dt="2024-05-25T10:52:34.284" v="1328"/>
          <ac:spMkLst>
            <pc:docMk/>
            <pc:sldMk cId="436204605" sldId="272"/>
            <ac:spMk id="8" creationId="{14748A93-88AF-CB8D-7035-9F7C01949D42}"/>
          </ac:spMkLst>
        </pc:spChg>
        <pc:spChg chg="del">
          <ac:chgData name="가을 김" userId="fe186db035f2a547" providerId="LiveId" clId="{492E2215-E358-46E8-B8EC-4E057F64C13E}" dt="2024-05-25T10:51:48.078" v="1257" actId="478"/>
          <ac:spMkLst>
            <pc:docMk/>
            <pc:sldMk cId="436204605" sldId="272"/>
            <ac:spMk id="9" creationId="{51636E90-0316-051B-66D7-306648E3D857}"/>
          </ac:spMkLst>
        </pc:spChg>
        <pc:spChg chg="del mod">
          <ac:chgData name="가을 김" userId="fe186db035f2a547" providerId="LiveId" clId="{492E2215-E358-46E8-B8EC-4E057F64C13E}" dt="2024-05-25T10:51:45.204" v="1256" actId="478"/>
          <ac:spMkLst>
            <pc:docMk/>
            <pc:sldMk cId="436204605" sldId="272"/>
            <ac:spMk id="10" creationId="{1B3D92C6-BAB0-3A41-5CCD-9F946D8F92C3}"/>
          </ac:spMkLst>
        </pc:spChg>
        <pc:spChg chg="mod">
          <ac:chgData name="가을 김" userId="fe186db035f2a547" providerId="LiveId" clId="{492E2215-E358-46E8-B8EC-4E057F64C13E}" dt="2024-05-25T10:52:27.378" v="1295"/>
          <ac:spMkLst>
            <pc:docMk/>
            <pc:sldMk cId="436204605" sldId="272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10:52:19.280" v="1281" actId="20577"/>
          <ac:spMkLst>
            <pc:docMk/>
            <pc:sldMk cId="436204605" sldId="272"/>
            <ac:spMk id="20" creationId="{0248AE10-53E7-C36F-1031-640C8584ED67}"/>
          </ac:spMkLst>
        </pc:spChg>
      </pc:sldChg>
      <pc:sldChg chg="del">
        <pc:chgData name="가을 김" userId="fe186db035f2a547" providerId="LiveId" clId="{492E2215-E358-46E8-B8EC-4E057F64C13E}" dt="2024-05-25T11:04:31.812" v="2270" actId="47"/>
        <pc:sldMkLst>
          <pc:docMk/>
          <pc:sldMk cId="2897571566" sldId="273"/>
        </pc:sldMkLst>
      </pc:sldChg>
      <pc:sldChg chg="del ord">
        <pc:chgData name="가을 김" userId="fe186db035f2a547" providerId="LiveId" clId="{492E2215-E358-46E8-B8EC-4E057F64C13E}" dt="2024-05-25T11:04:30.845" v="2269" actId="47"/>
        <pc:sldMkLst>
          <pc:docMk/>
          <pc:sldMk cId="1026102832" sldId="276"/>
        </pc:sldMkLst>
      </pc:sldChg>
      <pc:sldChg chg="addSp delSp modSp mod">
        <pc:chgData name="가을 김" userId="fe186db035f2a547" providerId="LiveId" clId="{492E2215-E358-46E8-B8EC-4E057F64C13E}" dt="2024-05-25T10:50:34.946" v="1249"/>
        <pc:sldMkLst>
          <pc:docMk/>
          <pc:sldMk cId="1308516634" sldId="277"/>
        </pc:sldMkLst>
        <pc:spChg chg="add mod">
          <ac:chgData name="가을 김" userId="fe186db035f2a547" providerId="LiveId" clId="{492E2215-E358-46E8-B8EC-4E057F64C13E}" dt="2024-05-25T10:49:56.838" v="1147" actId="1076"/>
          <ac:spMkLst>
            <pc:docMk/>
            <pc:sldMk cId="1308516634" sldId="277"/>
            <ac:spMk id="2" creationId="{BAF78F57-9511-38D4-7151-697C930C1E5C}"/>
          </ac:spMkLst>
        </pc:spChg>
        <pc:spChg chg="add mod">
          <ac:chgData name="가을 김" userId="fe186db035f2a547" providerId="LiveId" clId="{492E2215-E358-46E8-B8EC-4E057F64C13E}" dt="2024-05-25T10:50:27.756" v="1230" actId="1076"/>
          <ac:spMkLst>
            <pc:docMk/>
            <pc:sldMk cId="1308516634" sldId="277"/>
            <ac:spMk id="4" creationId="{FC96CCD5-94AC-8D5E-EB9A-DBBAC3490F0D}"/>
          </ac:spMkLst>
        </pc:spChg>
        <pc:spChg chg="add mod">
          <ac:chgData name="가을 김" userId="fe186db035f2a547" providerId="LiveId" clId="{492E2215-E358-46E8-B8EC-4E057F64C13E}" dt="2024-05-25T10:50:34.946" v="1249"/>
          <ac:spMkLst>
            <pc:docMk/>
            <pc:sldMk cId="1308516634" sldId="277"/>
            <ac:spMk id="5" creationId="{A3294650-04D6-B550-597C-8AB370920A61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10" creationId="{7EFF0360-697E-B966-CFF9-72A95B44BA71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15" creationId="{9744463C-97A2-5819-F534-2E09412F5206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16" creationId="{BC7C4CCF-AF87-2954-61F4-87258169B31E}"/>
          </ac:spMkLst>
        </pc:spChg>
        <pc:spChg chg="mod">
          <ac:chgData name="가을 김" userId="fe186db035f2a547" providerId="LiveId" clId="{492E2215-E358-46E8-B8EC-4E057F64C13E}" dt="2024-05-25T10:46:12.258" v="833"/>
          <ac:spMkLst>
            <pc:docMk/>
            <pc:sldMk cId="1308516634" sldId="277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10:46:02.953" v="814" actId="20577"/>
          <ac:spMkLst>
            <pc:docMk/>
            <pc:sldMk cId="1308516634" sldId="277"/>
            <ac:spMk id="20" creationId="{0248AE10-53E7-C36F-1031-640C8584ED67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21" creationId="{C22D87B5-C2A9-55AB-D4EB-5C006F76FFEF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22" creationId="{CB8C5110-FBFE-97FF-AE31-FE83F21B93C6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24" creationId="{463DFD91-E58E-81BF-1025-9772070FBDAA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29" creationId="{521BFC57-81EF-36CD-1010-61129514E861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30" creationId="{8A6B5948-9C01-3149-0337-3274809678AA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31" creationId="{87293CC9-9138-4B17-FCFC-BB2EAEAABECA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32" creationId="{EB08AB89-C012-6CDB-A39D-CAD26B1C6B62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33" creationId="{0BCF059F-8A33-70D8-CEFF-AE2E3122D623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34" creationId="{011496ED-42EB-4212-F3A0-2A4333835799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35" creationId="{4B6FFB8C-FAD4-D8BB-1F27-813B90F88EC8}"/>
          </ac:spMkLst>
        </pc:spChg>
        <pc:spChg chg="mod">
          <ac:chgData name="가을 김" userId="fe186db035f2a547" providerId="LiveId" clId="{492E2215-E358-46E8-B8EC-4E057F64C13E}" dt="2024-05-25T10:49:34.013" v="1145" actId="1076"/>
          <ac:spMkLst>
            <pc:docMk/>
            <pc:sldMk cId="1308516634" sldId="277"/>
            <ac:spMk id="36" creationId="{4E98BA26-964F-999C-EB1D-6FDCFE35EA9C}"/>
          </ac:spMkLst>
        </pc:spChg>
        <pc:spChg chg="del">
          <ac:chgData name="가을 김" userId="fe186db035f2a547" providerId="LiveId" clId="{492E2215-E358-46E8-B8EC-4E057F64C13E}" dt="2024-05-25T10:46:43.929" v="896" actId="21"/>
          <ac:spMkLst>
            <pc:docMk/>
            <pc:sldMk cId="1308516634" sldId="277"/>
            <ac:spMk id="37" creationId="{710CA16C-1477-4F44-B435-42DFD43E95DF}"/>
          </ac:spMkLst>
        </pc:spChg>
        <pc:cxnChg chg="add mod">
          <ac:chgData name="가을 김" userId="fe186db035f2a547" providerId="LiveId" clId="{492E2215-E358-46E8-B8EC-4E057F64C13E}" dt="2024-05-25T10:49:56.838" v="1147" actId="1076"/>
          <ac:cxnSpMkLst>
            <pc:docMk/>
            <pc:sldMk cId="1308516634" sldId="277"/>
            <ac:cxnSpMk id="3" creationId="{752B99DE-425D-2A35-6C91-0CAA8D791EDE}"/>
          </ac:cxnSpMkLst>
        </pc:cxnChg>
        <pc:cxnChg chg="mod">
          <ac:chgData name="가을 김" userId="fe186db035f2a547" providerId="LiveId" clId="{492E2215-E358-46E8-B8EC-4E057F64C13E}" dt="2024-05-25T10:49:34.013" v="1145" actId="1076"/>
          <ac:cxnSpMkLst>
            <pc:docMk/>
            <pc:sldMk cId="1308516634" sldId="277"/>
            <ac:cxnSpMk id="23" creationId="{DAA4C395-D81A-21DF-2B44-D4C4BDA693F6}"/>
          </ac:cxnSpMkLst>
        </pc:cxnChg>
        <pc:cxnChg chg="mod">
          <ac:chgData name="가을 김" userId="fe186db035f2a547" providerId="LiveId" clId="{492E2215-E358-46E8-B8EC-4E057F64C13E}" dt="2024-05-25T10:49:34.013" v="1145" actId="1076"/>
          <ac:cxnSpMkLst>
            <pc:docMk/>
            <pc:sldMk cId="1308516634" sldId="277"/>
            <ac:cxnSpMk id="25" creationId="{1CED7731-5E3F-DCA0-AE03-1EC9249B55C2}"/>
          </ac:cxnSpMkLst>
        </pc:cxnChg>
        <pc:cxnChg chg="mod">
          <ac:chgData name="가을 김" userId="fe186db035f2a547" providerId="LiveId" clId="{492E2215-E358-46E8-B8EC-4E057F64C13E}" dt="2024-05-25T10:49:34.013" v="1145" actId="1076"/>
          <ac:cxnSpMkLst>
            <pc:docMk/>
            <pc:sldMk cId="1308516634" sldId="277"/>
            <ac:cxnSpMk id="26" creationId="{06285E90-3C2D-346A-EEC0-72FF06A9D22D}"/>
          </ac:cxnSpMkLst>
        </pc:cxnChg>
        <pc:cxnChg chg="del">
          <ac:chgData name="가을 김" userId="fe186db035f2a547" providerId="LiveId" clId="{492E2215-E358-46E8-B8EC-4E057F64C13E}" dt="2024-05-25T10:46:43.929" v="896" actId="21"/>
          <ac:cxnSpMkLst>
            <pc:docMk/>
            <pc:sldMk cId="1308516634" sldId="277"/>
            <ac:cxnSpMk id="27" creationId="{D63CAC6B-C1ED-5DEC-8318-C2BB8E03CBAA}"/>
          </ac:cxnSpMkLst>
        </pc:cxnChg>
        <pc:cxnChg chg="del">
          <ac:chgData name="가을 김" userId="fe186db035f2a547" providerId="LiveId" clId="{492E2215-E358-46E8-B8EC-4E057F64C13E}" dt="2024-05-25T10:46:43.929" v="896" actId="21"/>
          <ac:cxnSpMkLst>
            <pc:docMk/>
            <pc:sldMk cId="1308516634" sldId="277"/>
            <ac:cxnSpMk id="28" creationId="{121249ED-5D1A-A414-962E-A3FC3C0309C4}"/>
          </ac:cxnSpMkLst>
        </pc:cxnChg>
      </pc:sldChg>
      <pc:sldChg chg="modSp mod">
        <pc:chgData name="가을 김" userId="fe186db035f2a547" providerId="LiveId" clId="{492E2215-E358-46E8-B8EC-4E057F64C13E}" dt="2024-05-26T01:40:37.713" v="2323"/>
        <pc:sldMkLst>
          <pc:docMk/>
          <pc:sldMk cId="1287711800" sldId="278"/>
        </pc:sldMkLst>
        <pc:spChg chg="mod">
          <ac:chgData name="가을 김" userId="fe186db035f2a547" providerId="LiveId" clId="{492E2215-E358-46E8-B8EC-4E057F64C13E}" dt="2024-05-26T01:40:21.959" v="2305"/>
          <ac:spMkLst>
            <pc:docMk/>
            <pc:sldMk cId="1287711800" sldId="278"/>
            <ac:spMk id="19" creationId="{5E4BC162-255E-9FA6-AEB9-706E2D6447B4}"/>
          </ac:spMkLst>
        </pc:spChg>
        <pc:graphicFrameChg chg="mod modGraphic">
          <ac:chgData name="가을 김" userId="fe186db035f2a547" providerId="LiveId" clId="{492E2215-E358-46E8-B8EC-4E057F64C13E}" dt="2024-05-26T01:40:37.713" v="2323"/>
          <ac:graphicFrameMkLst>
            <pc:docMk/>
            <pc:sldMk cId="1287711800" sldId="278"/>
            <ac:graphicFrameMk id="2" creationId="{74C57B15-5D97-6026-D459-18B473DBEE35}"/>
          </ac:graphicFrameMkLst>
        </pc:graphicFrameChg>
      </pc:sldChg>
      <pc:sldChg chg="del">
        <pc:chgData name="가을 김" userId="fe186db035f2a547" providerId="LiveId" clId="{492E2215-E358-46E8-B8EC-4E057F64C13E}" dt="2024-05-25T11:04:11.480" v="2263" actId="47"/>
        <pc:sldMkLst>
          <pc:docMk/>
          <pc:sldMk cId="4292674273" sldId="281"/>
        </pc:sldMkLst>
      </pc:sldChg>
      <pc:sldChg chg="del">
        <pc:chgData name="가을 김" userId="fe186db035f2a547" providerId="LiveId" clId="{492E2215-E358-46E8-B8EC-4E057F64C13E}" dt="2024-05-25T11:04:15.933" v="2265" actId="47"/>
        <pc:sldMkLst>
          <pc:docMk/>
          <pc:sldMk cId="2230455118" sldId="282"/>
        </pc:sldMkLst>
      </pc:sldChg>
      <pc:sldChg chg="modSp mod">
        <pc:chgData name="가을 김" userId="fe186db035f2a547" providerId="LiveId" clId="{492E2215-E358-46E8-B8EC-4E057F64C13E}" dt="2024-05-25T09:41:32.435" v="9" actId="1076"/>
        <pc:sldMkLst>
          <pc:docMk/>
          <pc:sldMk cId="282646933" sldId="283"/>
        </pc:sldMkLst>
        <pc:spChg chg="mod">
          <ac:chgData name="가을 김" userId="fe186db035f2a547" providerId="LiveId" clId="{492E2215-E358-46E8-B8EC-4E057F64C13E}" dt="2024-05-25T09:41:32.435" v="9" actId="1076"/>
          <ac:spMkLst>
            <pc:docMk/>
            <pc:sldMk cId="282646933" sldId="283"/>
            <ac:spMk id="52" creationId="{561EFF87-AF12-DDCD-2E8B-C9DE591798CE}"/>
          </ac:spMkLst>
        </pc:spChg>
      </pc:sldChg>
      <pc:sldChg chg="del">
        <pc:chgData name="가을 김" userId="fe186db035f2a547" providerId="LiveId" clId="{492E2215-E358-46E8-B8EC-4E057F64C13E}" dt="2024-05-25T11:04:27.413" v="2268" actId="47"/>
        <pc:sldMkLst>
          <pc:docMk/>
          <pc:sldMk cId="4032987592" sldId="284"/>
        </pc:sldMkLst>
      </pc:sldChg>
      <pc:sldChg chg="del">
        <pc:chgData name="가을 김" userId="fe186db035f2a547" providerId="LiveId" clId="{492E2215-E358-46E8-B8EC-4E057F64C13E}" dt="2024-05-25T11:04:20.614" v="2266" actId="47"/>
        <pc:sldMkLst>
          <pc:docMk/>
          <pc:sldMk cId="2851537069" sldId="285"/>
        </pc:sldMkLst>
      </pc:sldChg>
      <pc:sldChg chg="addSp delSp modSp mod ord">
        <pc:chgData name="가을 김" userId="fe186db035f2a547" providerId="LiveId" clId="{492E2215-E358-46E8-B8EC-4E057F64C13E}" dt="2024-05-25T10:17:17.927" v="778" actId="21"/>
        <pc:sldMkLst>
          <pc:docMk/>
          <pc:sldMk cId="661360815" sldId="286"/>
        </pc:sldMkLst>
        <pc:spChg chg="add del mod">
          <ac:chgData name="가을 김" userId="fe186db035f2a547" providerId="LiveId" clId="{492E2215-E358-46E8-B8EC-4E057F64C13E}" dt="2024-05-25T10:01:15.084" v="323" actId="1076"/>
          <ac:spMkLst>
            <pc:docMk/>
            <pc:sldMk cId="661360815" sldId="286"/>
            <ac:spMk id="2" creationId="{9FFF0FA8-4009-3C87-AC6A-BBD0FD875C8E}"/>
          </ac:spMkLst>
        </pc:spChg>
        <pc:spChg chg="add del mod">
          <ac:chgData name="가을 김" userId="fe186db035f2a547" providerId="LiveId" clId="{492E2215-E358-46E8-B8EC-4E057F64C13E}" dt="2024-05-25T10:01:29.792" v="325" actId="21"/>
          <ac:spMkLst>
            <pc:docMk/>
            <pc:sldMk cId="661360815" sldId="286"/>
            <ac:spMk id="3" creationId="{743E9DE6-8558-8EC4-5CFC-804D3B9F26C2}"/>
          </ac:spMkLst>
        </pc:spChg>
        <pc:spChg chg="add del">
          <ac:chgData name="가을 김" userId="fe186db035f2a547" providerId="LiveId" clId="{492E2215-E358-46E8-B8EC-4E057F64C13E}" dt="2024-05-25T10:02:07.475" v="331" actId="21"/>
          <ac:spMkLst>
            <pc:docMk/>
            <pc:sldMk cId="661360815" sldId="286"/>
            <ac:spMk id="5" creationId="{C00560B1-54C2-821F-C576-17D3BFF090C0}"/>
          </ac:spMkLst>
        </pc:spChg>
        <pc:spChg chg="mod">
          <ac:chgData name="가을 김" userId="fe186db035f2a547" providerId="LiveId" clId="{492E2215-E358-46E8-B8EC-4E057F64C13E}" dt="2024-05-25T09:59:03.875" v="275"/>
          <ac:spMkLst>
            <pc:docMk/>
            <pc:sldMk cId="661360815" sldId="286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09:58:58.370" v="260" actId="20577"/>
          <ac:spMkLst>
            <pc:docMk/>
            <pc:sldMk cId="661360815" sldId="286"/>
            <ac:spMk id="20" creationId="{0248AE10-53E7-C36F-1031-640C8584ED67}"/>
          </ac:spMkLst>
        </pc:spChg>
        <pc:spChg chg="del">
          <ac:chgData name="가을 김" userId="fe186db035f2a547" providerId="LiveId" clId="{492E2215-E358-46E8-B8EC-4E057F64C13E}" dt="2024-05-25T10:17:17.927" v="778" actId="21"/>
          <ac:spMkLst>
            <pc:docMk/>
            <pc:sldMk cId="661360815" sldId="286"/>
            <ac:spMk id="439" creationId="{E127DB2C-F539-53E3-00A5-4F402A4F3BC9}"/>
          </ac:spMkLst>
        </pc:spChg>
        <pc:grpChg chg="del mod">
          <ac:chgData name="가을 김" userId="fe186db035f2a547" providerId="LiveId" clId="{492E2215-E358-46E8-B8EC-4E057F64C13E}" dt="2024-05-25T09:58:51.501" v="259" actId="21"/>
          <ac:grpSpMkLst>
            <pc:docMk/>
            <pc:sldMk cId="661360815" sldId="286"/>
            <ac:grpSpMk id="227" creationId="{4CA58259-103A-3289-FB71-A5256C8C0539}"/>
          </ac:grpSpMkLst>
        </pc:grpChg>
        <pc:picChg chg="add del mod">
          <ac:chgData name="가을 김" userId="fe186db035f2a547" providerId="LiveId" clId="{492E2215-E358-46E8-B8EC-4E057F64C13E}" dt="2024-05-25T10:01:57.762" v="329" actId="21"/>
          <ac:picMkLst>
            <pc:docMk/>
            <pc:sldMk cId="661360815" sldId="286"/>
            <ac:picMk id="4" creationId="{68DEA19E-FBFF-1185-E048-5C87C8AFE8BC}"/>
          </ac:picMkLst>
        </pc:picChg>
        <pc:picChg chg="add del mod">
          <ac:chgData name="가을 김" userId="fe186db035f2a547" providerId="LiveId" clId="{492E2215-E358-46E8-B8EC-4E057F64C13E}" dt="2024-05-25T10:01:25.314" v="324" actId="1076"/>
          <ac:picMkLst>
            <pc:docMk/>
            <pc:sldMk cId="661360815" sldId="286"/>
            <ac:picMk id="1025" creationId="{7C979498-C114-3618-E006-13C3C6D833AE}"/>
          </ac:picMkLst>
        </pc:picChg>
        <pc:picChg chg="add mod">
          <ac:chgData name="가을 김" userId="fe186db035f2a547" providerId="LiveId" clId="{492E2215-E358-46E8-B8EC-4E057F64C13E}" dt="2024-05-25T10:02:12.955" v="332" actId="1076"/>
          <ac:picMkLst>
            <pc:docMk/>
            <pc:sldMk cId="661360815" sldId="286"/>
            <ac:picMk id="1027" creationId="{0C74A273-7704-3A93-33EC-CC8352B92564}"/>
          </ac:picMkLst>
        </pc:picChg>
      </pc:sldChg>
      <pc:sldChg chg="del">
        <pc:chgData name="가을 김" userId="fe186db035f2a547" providerId="LiveId" clId="{492E2215-E358-46E8-B8EC-4E057F64C13E}" dt="2024-05-25T11:04:32.653" v="2271" actId="47"/>
        <pc:sldMkLst>
          <pc:docMk/>
          <pc:sldMk cId="149232947" sldId="287"/>
        </pc:sldMkLst>
      </pc:sldChg>
      <pc:sldChg chg="del">
        <pc:chgData name="가을 김" userId="fe186db035f2a547" providerId="LiveId" clId="{492E2215-E358-46E8-B8EC-4E057F64C13E}" dt="2024-05-25T11:04:43.929" v="2272" actId="47"/>
        <pc:sldMkLst>
          <pc:docMk/>
          <pc:sldMk cId="1693034815" sldId="288"/>
        </pc:sldMkLst>
      </pc:sldChg>
      <pc:sldChg chg="addSp delSp modSp del mod">
        <pc:chgData name="가을 김" userId="fe186db035f2a547" providerId="LiveId" clId="{492E2215-E358-46E8-B8EC-4E057F64C13E}" dt="2024-05-25T11:04:45.100" v="2273" actId="47"/>
        <pc:sldMkLst>
          <pc:docMk/>
          <pc:sldMk cId="488700611" sldId="289"/>
        </pc:sldMkLst>
        <pc:spChg chg="add del mod">
          <ac:chgData name="가을 김" userId="fe186db035f2a547" providerId="LiveId" clId="{492E2215-E358-46E8-B8EC-4E057F64C13E}" dt="2024-05-25T10:55:07.150" v="1443" actId="21"/>
          <ac:spMkLst>
            <pc:docMk/>
            <pc:sldMk cId="488700611" sldId="289"/>
            <ac:spMk id="2" creationId="{AE11383D-40D2-90BE-A38F-509ADC58F3C8}"/>
          </ac:spMkLst>
        </pc:spChg>
        <pc:spChg chg="mod">
          <ac:chgData name="가을 김" userId="fe186db035f2a547" providerId="LiveId" clId="{492E2215-E358-46E8-B8EC-4E057F64C13E}" dt="2024-05-25T10:55:30.055" v="1462"/>
          <ac:spMkLst>
            <pc:docMk/>
            <pc:sldMk cId="488700611" sldId="289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10:55:33.650" v="1468" actId="20577"/>
          <ac:spMkLst>
            <pc:docMk/>
            <pc:sldMk cId="488700611" sldId="289"/>
            <ac:spMk id="20" creationId="{0248AE10-53E7-C36F-1031-640C8584ED67}"/>
          </ac:spMkLst>
        </pc:spChg>
        <pc:spChg chg="del">
          <ac:chgData name="가을 김" userId="fe186db035f2a547" providerId="LiveId" clId="{492E2215-E358-46E8-B8EC-4E057F64C13E}" dt="2024-05-25T10:55:03.954" v="1442" actId="21"/>
          <ac:spMkLst>
            <pc:docMk/>
            <pc:sldMk cId="488700611" sldId="289"/>
            <ac:spMk id="39" creationId="{4B06E019-9D85-85F6-CFED-4A1F236EC7A0}"/>
          </ac:spMkLst>
        </pc:spChg>
        <pc:spChg chg="mod">
          <ac:chgData name="가을 김" userId="fe186db035f2a547" providerId="LiveId" clId="{492E2215-E358-46E8-B8EC-4E057F64C13E}" dt="2024-05-25T10:54:56.344" v="1441" actId="1076"/>
          <ac:spMkLst>
            <pc:docMk/>
            <pc:sldMk cId="488700611" sldId="289"/>
            <ac:spMk id="40" creationId="{7212BF15-EA14-CC69-FEAF-6F58DEB05CF7}"/>
          </ac:spMkLst>
        </pc:spChg>
        <pc:spChg chg="del">
          <ac:chgData name="가을 김" userId="fe186db035f2a547" providerId="LiveId" clId="{492E2215-E358-46E8-B8EC-4E057F64C13E}" dt="2024-05-25T10:55:07.150" v="1443" actId="21"/>
          <ac:spMkLst>
            <pc:docMk/>
            <pc:sldMk cId="488700611" sldId="289"/>
            <ac:spMk id="41" creationId="{934A6E4A-69E5-CE36-D451-07076E3F5AE6}"/>
          </ac:spMkLst>
        </pc:spChg>
        <pc:spChg chg="del topLvl">
          <ac:chgData name="가을 김" userId="fe186db035f2a547" providerId="LiveId" clId="{492E2215-E358-46E8-B8EC-4E057F64C13E}" dt="2024-05-25T10:53:29.721" v="1389" actId="21"/>
          <ac:spMkLst>
            <pc:docMk/>
            <pc:sldMk cId="488700611" sldId="289"/>
            <ac:spMk id="43" creationId="{DD940672-2621-3F3D-EB13-2577617EF452}"/>
          </ac:spMkLst>
        </pc:spChg>
        <pc:spChg chg="mod topLvl">
          <ac:chgData name="가을 김" userId="fe186db035f2a547" providerId="LiveId" clId="{492E2215-E358-46E8-B8EC-4E057F64C13E}" dt="2024-05-25T10:55:39.148" v="1469" actId="1076"/>
          <ac:spMkLst>
            <pc:docMk/>
            <pc:sldMk cId="488700611" sldId="289"/>
            <ac:spMk id="44" creationId="{D179478D-0CEB-A426-3715-FD970A5C376B}"/>
          </ac:spMkLst>
        </pc:spChg>
        <pc:spChg chg="del mod">
          <ac:chgData name="가을 김" userId="fe186db035f2a547" providerId="LiveId" clId="{492E2215-E358-46E8-B8EC-4E057F64C13E}" dt="2024-05-25T10:54:00.161" v="1419" actId="21"/>
          <ac:spMkLst>
            <pc:docMk/>
            <pc:sldMk cId="488700611" sldId="289"/>
            <ac:spMk id="45" creationId="{6C06FA6F-A790-EFE7-802B-8C05140BF0E6}"/>
          </ac:spMkLst>
        </pc:spChg>
        <pc:spChg chg="del mod">
          <ac:chgData name="가을 김" userId="fe186db035f2a547" providerId="LiveId" clId="{492E2215-E358-46E8-B8EC-4E057F64C13E}" dt="2024-05-25T10:53:51.276" v="1408" actId="21"/>
          <ac:spMkLst>
            <pc:docMk/>
            <pc:sldMk cId="488700611" sldId="289"/>
            <ac:spMk id="46" creationId="{E9FA9FC7-F229-8A0B-F28A-C283817A585C}"/>
          </ac:spMkLst>
        </pc:spChg>
        <pc:spChg chg="del topLvl">
          <ac:chgData name="가을 김" userId="fe186db035f2a547" providerId="LiveId" clId="{492E2215-E358-46E8-B8EC-4E057F64C13E}" dt="2024-05-25T10:54:37.173" v="1439" actId="21"/>
          <ac:spMkLst>
            <pc:docMk/>
            <pc:sldMk cId="488700611" sldId="289"/>
            <ac:spMk id="48" creationId="{79D662C5-54F7-63EC-48D8-A0D310897D56}"/>
          </ac:spMkLst>
        </pc:spChg>
        <pc:spChg chg="del topLvl">
          <ac:chgData name="가을 김" userId="fe186db035f2a547" providerId="LiveId" clId="{492E2215-E358-46E8-B8EC-4E057F64C13E}" dt="2024-05-25T10:54:35.083" v="1438" actId="21"/>
          <ac:spMkLst>
            <pc:docMk/>
            <pc:sldMk cId="488700611" sldId="289"/>
            <ac:spMk id="49" creationId="{66EB2305-DCBE-0FBB-93C1-ADF8257392EC}"/>
          </ac:spMkLst>
        </pc:spChg>
        <pc:spChg chg="del">
          <ac:chgData name="가을 김" userId="fe186db035f2a547" providerId="LiveId" clId="{492E2215-E358-46E8-B8EC-4E057F64C13E}" dt="2024-05-25T10:55:07.150" v="1443" actId="21"/>
          <ac:spMkLst>
            <pc:docMk/>
            <pc:sldMk cId="488700611" sldId="289"/>
            <ac:spMk id="54" creationId="{9B70B8DA-289E-992D-72E2-DBCBF1D96599}"/>
          </ac:spMkLst>
        </pc:spChg>
        <pc:spChg chg="del">
          <ac:chgData name="가을 김" userId="fe186db035f2a547" providerId="LiveId" clId="{492E2215-E358-46E8-B8EC-4E057F64C13E}" dt="2024-05-25T10:55:07.150" v="1443" actId="21"/>
          <ac:spMkLst>
            <pc:docMk/>
            <pc:sldMk cId="488700611" sldId="289"/>
            <ac:spMk id="56" creationId="{6D2C9A47-31B3-AA4A-120F-6FB4BA67E449}"/>
          </ac:spMkLst>
        </pc:spChg>
        <pc:grpChg chg="del">
          <ac:chgData name="가을 김" userId="fe186db035f2a547" providerId="LiveId" clId="{492E2215-E358-46E8-B8EC-4E057F64C13E}" dt="2024-05-25T10:53:29.721" v="1389" actId="21"/>
          <ac:grpSpMkLst>
            <pc:docMk/>
            <pc:sldMk cId="488700611" sldId="289"/>
            <ac:grpSpMk id="42" creationId="{E37AB0AE-55BF-50A0-803B-6403D377F954}"/>
          </ac:grpSpMkLst>
        </pc:grpChg>
        <pc:grpChg chg="del">
          <ac:chgData name="가을 김" userId="fe186db035f2a547" providerId="LiveId" clId="{492E2215-E358-46E8-B8EC-4E057F64C13E}" dt="2024-05-25T10:54:35.083" v="1438" actId="21"/>
          <ac:grpSpMkLst>
            <pc:docMk/>
            <pc:sldMk cId="488700611" sldId="289"/>
            <ac:grpSpMk id="47" creationId="{B7398281-4F42-FCB6-CA3A-09DC1A34059D}"/>
          </ac:grpSpMkLst>
        </pc:grpChg>
        <pc:grpChg chg="del">
          <ac:chgData name="가을 김" userId="fe186db035f2a547" providerId="LiveId" clId="{492E2215-E358-46E8-B8EC-4E057F64C13E}" dt="2024-05-25T10:54:38.518" v="1440" actId="21"/>
          <ac:grpSpMkLst>
            <pc:docMk/>
            <pc:sldMk cId="488700611" sldId="289"/>
            <ac:grpSpMk id="50" creationId="{AB788804-CA2C-F663-6A7D-4550455BE969}"/>
          </ac:grpSpMkLst>
        </pc:grpChg>
      </pc:sldChg>
      <pc:sldChg chg="del">
        <pc:chgData name="가을 김" userId="fe186db035f2a547" providerId="LiveId" clId="{492E2215-E358-46E8-B8EC-4E057F64C13E}" dt="2024-05-25T11:04:12.749" v="2264" actId="47"/>
        <pc:sldMkLst>
          <pc:docMk/>
          <pc:sldMk cId="2643952258" sldId="290"/>
        </pc:sldMkLst>
      </pc:sldChg>
      <pc:sldChg chg="del">
        <pc:chgData name="가을 김" userId="fe186db035f2a547" providerId="LiveId" clId="{492E2215-E358-46E8-B8EC-4E057F64C13E}" dt="2024-05-25T11:04:25.214" v="2267" actId="47"/>
        <pc:sldMkLst>
          <pc:docMk/>
          <pc:sldMk cId="2443146005" sldId="294"/>
        </pc:sldMkLst>
      </pc:sldChg>
      <pc:sldChg chg="modSp mod">
        <pc:chgData name="가을 김" userId="fe186db035f2a547" providerId="LiveId" clId="{492E2215-E358-46E8-B8EC-4E057F64C13E}" dt="2024-05-25T10:21:57.966" v="813"/>
        <pc:sldMkLst>
          <pc:docMk/>
          <pc:sldMk cId="437478269" sldId="295"/>
        </pc:sldMkLst>
        <pc:spChg chg="mod">
          <ac:chgData name="가을 김" userId="fe186db035f2a547" providerId="LiveId" clId="{492E2215-E358-46E8-B8EC-4E057F64C13E}" dt="2024-05-25T10:21:57.966" v="813"/>
          <ac:spMkLst>
            <pc:docMk/>
            <pc:sldMk cId="437478269" sldId="295"/>
            <ac:spMk id="5" creationId="{05BC9C59-1297-5115-75B5-E32CA3564C1A}"/>
          </ac:spMkLst>
        </pc:spChg>
      </pc:sldChg>
      <pc:sldChg chg="addSp delSp modSp add mod ord">
        <pc:chgData name="가을 김" userId="fe186db035f2a547" providerId="LiveId" clId="{492E2215-E358-46E8-B8EC-4E057F64C13E}" dt="2024-05-25T09:54:29.187" v="255" actId="1038"/>
        <pc:sldMkLst>
          <pc:docMk/>
          <pc:sldMk cId="3017658397" sldId="296"/>
        </pc:sldMkLst>
        <pc:spChg chg="add del mod">
          <ac:chgData name="가을 김" userId="fe186db035f2a547" providerId="LiveId" clId="{492E2215-E358-46E8-B8EC-4E057F64C13E}" dt="2024-05-25T09:43:38.489" v="48" actId="21"/>
          <ac:spMkLst>
            <pc:docMk/>
            <pc:sldMk cId="3017658397" sldId="296"/>
            <ac:spMk id="2" creationId="{D63EBBB2-AA2C-5661-EE77-837D3C7D8FC2}"/>
          </ac:spMkLst>
        </pc:spChg>
        <pc:spChg chg="add del mod">
          <ac:chgData name="가을 김" userId="fe186db035f2a547" providerId="LiveId" clId="{492E2215-E358-46E8-B8EC-4E057F64C13E}" dt="2024-05-25T09:43:38.489" v="48" actId="21"/>
          <ac:spMkLst>
            <pc:docMk/>
            <pc:sldMk cId="3017658397" sldId="296"/>
            <ac:spMk id="3" creationId="{ACB05059-EB3B-4C38-5675-9DE6BFC9144E}"/>
          </ac:spMkLst>
        </pc:spChg>
        <pc:spChg chg="add del mod">
          <ac:chgData name="가을 김" userId="fe186db035f2a547" providerId="LiveId" clId="{492E2215-E358-46E8-B8EC-4E057F64C13E}" dt="2024-05-25T09:43:38.489" v="48" actId="21"/>
          <ac:spMkLst>
            <pc:docMk/>
            <pc:sldMk cId="3017658397" sldId="296"/>
            <ac:spMk id="4" creationId="{D7E77A41-93BA-387D-547B-7752A47271D1}"/>
          </ac:spMkLst>
        </pc:spChg>
        <pc:spChg chg="add del mod">
          <ac:chgData name="가을 김" userId="fe186db035f2a547" providerId="LiveId" clId="{492E2215-E358-46E8-B8EC-4E057F64C13E}" dt="2024-05-25T09:43:38.489" v="48" actId="21"/>
          <ac:spMkLst>
            <pc:docMk/>
            <pc:sldMk cId="3017658397" sldId="296"/>
            <ac:spMk id="5" creationId="{474EDDE8-16AB-DEC1-3511-DEE0F0E0DD14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14" creationId="{A9955797-C036-F27D-746B-CA12D21CA3D6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15" creationId="{397583EA-A0B9-207A-CC5D-193351A484A4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16" creationId="{4DBF255D-07F3-97AC-7077-483DE94A1EB8}"/>
          </ac:spMkLst>
        </pc:spChg>
        <pc:spChg chg="mod">
          <ac:chgData name="가을 김" userId="fe186db035f2a547" providerId="LiveId" clId="{492E2215-E358-46E8-B8EC-4E057F64C13E}" dt="2024-05-25T09:42:21.553" v="40"/>
          <ac:spMkLst>
            <pc:docMk/>
            <pc:sldMk cId="3017658397" sldId="296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09:42:09.489" v="14" actId="20577"/>
          <ac:spMkLst>
            <pc:docMk/>
            <pc:sldMk cId="3017658397" sldId="296"/>
            <ac:spMk id="20" creationId="{0248AE10-53E7-C36F-1031-640C8584ED67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26" creationId="{C000A253-C61B-4E6C-02CC-07593EC84A09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27" creationId="{0AE7829F-92C8-CC2D-E91D-79CD78D56149}"/>
          </ac:spMkLst>
        </pc:spChg>
        <pc:spChg chg="del">
          <ac:chgData name="가을 김" userId="fe186db035f2a547" providerId="LiveId" clId="{492E2215-E358-46E8-B8EC-4E057F64C13E}" dt="2024-05-25T09:42:31.237" v="41" actId="21"/>
          <ac:spMkLst>
            <pc:docMk/>
            <pc:sldMk cId="3017658397" sldId="296"/>
            <ac:spMk id="28" creationId="{D4BE6F99-9EE4-0F1F-86A7-DEABEDC52A8E}"/>
          </ac:spMkLst>
        </pc:spChg>
        <pc:spChg chg="del">
          <ac:chgData name="가을 김" userId="fe186db035f2a547" providerId="LiveId" clId="{492E2215-E358-46E8-B8EC-4E057F64C13E}" dt="2024-05-25T09:42:31.237" v="41" actId="21"/>
          <ac:spMkLst>
            <pc:docMk/>
            <pc:sldMk cId="3017658397" sldId="296"/>
            <ac:spMk id="29" creationId="{C7C14A12-2FF4-1B73-B103-4A624D0CF90D}"/>
          </ac:spMkLst>
        </pc:spChg>
        <pc:spChg chg="del">
          <ac:chgData name="가을 김" userId="fe186db035f2a547" providerId="LiveId" clId="{492E2215-E358-46E8-B8EC-4E057F64C13E}" dt="2024-05-25T09:42:31.237" v="41" actId="21"/>
          <ac:spMkLst>
            <pc:docMk/>
            <pc:sldMk cId="3017658397" sldId="296"/>
            <ac:spMk id="30" creationId="{A411320E-58D0-0E47-A033-4A84A49E2255}"/>
          </ac:spMkLst>
        </pc:spChg>
        <pc:spChg chg="mod">
          <ac:chgData name="가을 김" userId="fe186db035f2a547" providerId="LiveId" clId="{492E2215-E358-46E8-B8EC-4E057F64C13E}" dt="2024-05-25T09:51:02.345" v="196" actId="1076"/>
          <ac:spMkLst>
            <pc:docMk/>
            <pc:sldMk cId="3017658397" sldId="296"/>
            <ac:spMk id="31" creationId="{6D3ABC9E-3F81-D83F-F02A-103A3390B6EF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32" creationId="{8B7B8186-8C34-7434-729C-81B834EFB943}"/>
          </ac:spMkLst>
        </pc:spChg>
        <pc:spChg chg="mod">
          <ac:chgData name="가을 김" userId="fe186db035f2a547" providerId="LiveId" clId="{492E2215-E358-46E8-B8EC-4E057F64C13E}" dt="2024-05-25T09:50:56.446" v="195" actId="1076"/>
          <ac:spMkLst>
            <pc:docMk/>
            <pc:sldMk cId="3017658397" sldId="296"/>
            <ac:spMk id="33" creationId="{67D48A25-4E4F-5711-E7A3-C32413364305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34" creationId="{55CA0E9F-E263-02C2-CE96-56738240F0A1}"/>
          </ac:spMkLst>
        </pc:spChg>
        <pc:spChg chg="mod">
          <ac:chgData name="가을 김" userId="fe186db035f2a547" providerId="LiveId" clId="{492E2215-E358-46E8-B8EC-4E057F64C13E}" dt="2024-05-25T09:51:08.686" v="197" actId="1076"/>
          <ac:spMkLst>
            <pc:docMk/>
            <pc:sldMk cId="3017658397" sldId="296"/>
            <ac:spMk id="35" creationId="{EE284897-76D4-DE4C-CBB8-3A1A0E8892F2}"/>
          </ac:spMkLst>
        </pc:spChg>
        <pc:spChg chg="mod">
          <ac:chgData name="가을 김" userId="fe186db035f2a547" providerId="LiveId" clId="{492E2215-E358-46E8-B8EC-4E057F64C13E}" dt="2024-05-25T09:50:16.469" v="189" actId="1076"/>
          <ac:spMkLst>
            <pc:docMk/>
            <pc:sldMk cId="3017658397" sldId="296"/>
            <ac:spMk id="36" creationId="{4DC6C705-0F05-09C6-D320-EC73EC577BEC}"/>
          </ac:spMkLst>
        </pc:spChg>
        <pc:spChg chg="mod">
          <ac:chgData name="가을 김" userId="fe186db035f2a547" providerId="LiveId" clId="{492E2215-E358-46E8-B8EC-4E057F64C13E}" dt="2024-05-25T09:50:52.199" v="194" actId="1076"/>
          <ac:spMkLst>
            <pc:docMk/>
            <pc:sldMk cId="3017658397" sldId="296"/>
            <ac:spMk id="37" creationId="{1429D196-7461-E986-75F4-1047F0D3360B}"/>
          </ac:spMkLst>
        </pc:spChg>
        <pc:spChg chg="del mod">
          <ac:chgData name="가을 김" userId="fe186db035f2a547" providerId="LiveId" clId="{492E2215-E358-46E8-B8EC-4E057F64C13E}" dt="2024-05-25T09:43:04.553" v="44" actId="21"/>
          <ac:spMkLst>
            <pc:docMk/>
            <pc:sldMk cId="3017658397" sldId="296"/>
            <ac:spMk id="38" creationId="{E1B90ADF-D3E0-B796-4684-E57CB252A77A}"/>
          </ac:spMkLst>
        </pc:spChg>
        <pc:spChg chg="del mod">
          <ac:chgData name="가을 김" userId="fe186db035f2a547" providerId="LiveId" clId="{492E2215-E358-46E8-B8EC-4E057F64C13E}" dt="2024-05-25T09:43:04.553" v="44" actId="21"/>
          <ac:spMkLst>
            <pc:docMk/>
            <pc:sldMk cId="3017658397" sldId="296"/>
            <ac:spMk id="39" creationId="{F4082C56-1A1E-7BB6-BAA4-21820393B94A}"/>
          </ac:spMkLst>
        </pc:spChg>
        <pc:spChg chg="del mod">
          <ac:chgData name="가을 김" userId="fe186db035f2a547" providerId="LiveId" clId="{492E2215-E358-46E8-B8EC-4E057F64C13E}" dt="2024-05-25T09:43:04.553" v="44" actId="21"/>
          <ac:spMkLst>
            <pc:docMk/>
            <pc:sldMk cId="3017658397" sldId="296"/>
            <ac:spMk id="40" creationId="{EF3501EB-D583-C26A-4D06-9137004D56A8}"/>
          </ac:spMkLst>
        </pc:spChg>
        <pc:spChg chg="del mod">
          <ac:chgData name="가을 김" userId="fe186db035f2a547" providerId="LiveId" clId="{492E2215-E358-46E8-B8EC-4E057F64C13E}" dt="2024-05-25T09:43:04.553" v="44" actId="21"/>
          <ac:spMkLst>
            <pc:docMk/>
            <pc:sldMk cId="3017658397" sldId="296"/>
            <ac:spMk id="41" creationId="{6CC80260-CE8A-50CF-3DAC-69B469CBA36C}"/>
          </ac:spMkLst>
        </pc:spChg>
        <pc:picChg chg="add del mod">
          <ac:chgData name="가을 김" userId="fe186db035f2a547" providerId="LiveId" clId="{492E2215-E358-46E8-B8EC-4E057F64C13E}" dt="2024-05-25T09:46:55.712" v="160" actId="21"/>
          <ac:picMkLst>
            <pc:docMk/>
            <pc:sldMk cId="3017658397" sldId="296"/>
            <ac:picMk id="7" creationId="{4311A623-4A12-E1EB-4DC3-E4C7736BC4F9}"/>
          </ac:picMkLst>
        </pc:picChg>
        <pc:picChg chg="add del mod">
          <ac:chgData name="가을 김" userId="fe186db035f2a547" providerId="LiveId" clId="{492E2215-E358-46E8-B8EC-4E057F64C13E}" dt="2024-05-25T09:47:25.332" v="163" actId="21"/>
          <ac:picMkLst>
            <pc:docMk/>
            <pc:sldMk cId="3017658397" sldId="296"/>
            <ac:picMk id="9" creationId="{A6EC40D3-5B95-DCB5-78B0-E5B4C3A467F2}"/>
          </ac:picMkLst>
        </pc:picChg>
        <pc:picChg chg="add mod">
          <ac:chgData name="가을 김" userId="fe186db035f2a547" providerId="LiveId" clId="{492E2215-E358-46E8-B8EC-4E057F64C13E}" dt="2024-05-25T09:51:49.005" v="212" actId="1035"/>
          <ac:picMkLst>
            <pc:docMk/>
            <pc:sldMk cId="3017658397" sldId="296"/>
            <ac:picMk id="11" creationId="{AEA3F5DD-3006-4B04-D78F-B9ADA6C7038C}"/>
          </ac:picMkLst>
        </pc:picChg>
        <pc:picChg chg="add mod">
          <ac:chgData name="가을 김" userId="fe186db035f2a547" providerId="LiveId" clId="{492E2215-E358-46E8-B8EC-4E057F64C13E}" dt="2024-05-25T09:52:47.552" v="226" actId="1038"/>
          <ac:picMkLst>
            <pc:docMk/>
            <pc:sldMk cId="3017658397" sldId="296"/>
            <ac:picMk id="13" creationId="{E9D216D2-8B90-3962-3358-949F6B538D8B}"/>
          </ac:picMkLst>
        </pc:picChg>
        <pc:picChg chg="add mod">
          <ac:chgData name="가을 김" userId="fe186db035f2a547" providerId="LiveId" clId="{492E2215-E358-46E8-B8EC-4E057F64C13E}" dt="2024-05-25T09:54:29.187" v="255" actId="1038"/>
          <ac:picMkLst>
            <pc:docMk/>
            <pc:sldMk cId="3017658397" sldId="296"/>
            <ac:picMk id="22" creationId="{5DBAD90A-2B8D-1898-3247-C905C12373DB}"/>
          </ac:picMkLst>
        </pc:picChg>
        <pc:picChg chg="add mod">
          <ac:chgData name="가을 김" userId="fe186db035f2a547" providerId="LiveId" clId="{492E2215-E358-46E8-B8EC-4E057F64C13E}" dt="2024-05-25T09:54:17.525" v="253" actId="1037"/>
          <ac:picMkLst>
            <pc:docMk/>
            <pc:sldMk cId="3017658397" sldId="296"/>
            <ac:picMk id="24" creationId="{BE091CFB-AB8A-6A59-E5E1-DD708E45ED70}"/>
          </ac:picMkLst>
        </pc:picChg>
      </pc:sldChg>
      <pc:sldChg chg="addSp delSp modSp add mod">
        <pc:chgData name="가을 김" userId="fe186db035f2a547" providerId="LiveId" clId="{492E2215-E358-46E8-B8EC-4E057F64C13E}" dt="2024-05-25T10:17:14.876" v="777" actId="21"/>
        <pc:sldMkLst>
          <pc:docMk/>
          <pc:sldMk cId="2159494896" sldId="297"/>
        </pc:sldMkLst>
        <pc:spChg chg="mod">
          <ac:chgData name="가을 김" userId="fe186db035f2a547" providerId="LiveId" clId="{492E2215-E358-46E8-B8EC-4E057F64C13E}" dt="2024-05-25T10:02:34.480" v="363"/>
          <ac:spMkLst>
            <pc:docMk/>
            <pc:sldMk cId="2159494896" sldId="297"/>
            <ac:spMk id="2" creationId="{9FFF0FA8-4009-3C87-AC6A-BBD0FD875C8E}"/>
          </ac:spMkLst>
        </pc:spChg>
        <pc:spChg chg="add del">
          <ac:chgData name="가을 김" userId="fe186db035f2a547" providerId="LiveId" clId="{492E2215-E358-46E8-B8EC-4E057F64C13E}" dt="2024-05-25T10:02:51.074" v="367" actId="21"/>
          <ac:spMkLst>
            <pc:docMk/>
            <pc:sldMk cId="2159494896" sldId="297"/>
            <ac:spMk id="3" creationId="{D26A9E6F-97E1-FCD7-9E31-DDA00E167E06}"/>
          </ac:spMkLst>
        </pc:spChg>
        <pc:spChg chg="add del mod">
          <ac:chgData name="가을 김" userId="fe186db035f2a547" providerId="LiveId" clId="{492E2215-E358-46E8-B8EC-4E057F64C13E}" dt="2024-05-25T10:03:31.411" v="374" actId="21"/>
          <ac:spMkLst>
            <pc:docMk/>
            <pc:sldMk cId="2159494896" sldId="297"/>
            <ac:spMk id="4" creationId="{2A4808B8-2246-C343-A718-B205AE22439C}"/>
          </ac:spMkLst>
        </pc:spChg>
        <pc:spChg chg="add del">
          <ac:chgData name="가을 김" userId="fe186db035f2a547" providerId="LiveId" clId="{492E2215-E358-46E8-B8EC-4E057F64C13E}" dt="2024-05-25T10:04:47.615" v="376" actId="22"/>
          <ac:spMkLst>
            <pc:docMk/>
            <pc:sldMk cId="2159494896" sldId="297"/>
            <ac:spMk id="6" creationId="{5564C09C-6231-4E31-903F-350D88DE89B9}"/>
          </ac:spMkLst>
        </pc:spChg>
        <pc:spChg chg="add mod">
          <ac:chgData name="가을 김" userId="fe186db035f2a547" providerId="LiveId" clId="{492E2215-E358-46E8-B8EC-4E057F64C13E}" dt="2024-05-25T10:06:03.191" v="407" actId="255"/>
          <ac:spMkLst>
            <pc:docMk/>
            <pc:sldMk cId="2159494896" sldId="297"/>
            <ac:spMk id="7" creationId="{49589541-089C-B769-38AF-0386C4BF7A47}"/>
          </ac:spMkLst>
        </pc:spChg>
        <pc:spChg chg="add mod">
          <ac:chgData name="가을 김" userId="fe186db035f2a547" providerId="LiveId" clId="{492E2215-E358-46E8-B8EC-4E057F64C13E}" dt="2024-05-25T10:07:05.607" v="451" actId="1076"/>
          <ac:spMkLst>
            <pc:docMk/>
            <pc:sldMk cId="2159494896" sldId="297"/>
            <ac:spMk id="9" creationId="{24D8BB09-B0E1-5BC3-1031-8FC84BB3948B}"/>
          </ac:spMkLst>
        </pc:spChg>
        <pc:spChg chg="del">
          <ac:chgData name="가을 김" userId="fe186db035f2a547" providerId="LiveId" clId="{492E2215-E358-46E8-B8EC-4E057F64C13E}" dt="2024-05-25T10:17:14.876" v="777" actId="21"/>
          <ac:spMkLst>
            <pc:docMk/>
            <pc:sldMk cId="2159494896" sldId="297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02:38.300" v="364" actId="21"/>
          <ac:picMkLst>
            <pc:docMk/>
            <pc:sldMk cId="2159494896" sldId="297"/>
            <ac:picMk id="1025" creationId="{7C979498-C114-3618-E006-13C3C6D833AE}"/>
          </ac:picMkLst>
        </pc:picChg>
        <pc:picChg chg="del">
          <ac:chgData name="가을 김" userId="fe186db035f2a547" providerId="LiveId" clId="{492E2215-E358-46E8-B8EC-4E057F64C13E}" dt="2024-05-25T10:02:39.402" v="365" actId="21"/>
          <ac:picMkLst>
            <pc:docMk/>
            <pc:sldMk cId="2159494896" sldId="297"/>
            <ac:picMk id="1027" creationId="{0C74A273-7704-3A93-33EC-CC8352B92564}"/>
          </ac:picMkLst>
        </pc:picChg>
        <pc:picChg chg="add mod">
          <ac:chgData name="가을 김" userId="fe186db035f2a547" providerId="LiveId" clId="{492E2215-E358-46E8-B8EC-4E057F64C13E}" dt="2024-05-25T10:03:24.587" v="372" actId="1076"/>
          <ac:picMkLst>
            <pc:docMk/>
            <pc:sldMk cId="2159494896" sldId="297"/>
            <ac:picMk id="2049" creationId="{E0513DCF-1080-4AC8-7C7D-A8011A52DB58}"/>
          </ac:picMkLst>
        </pc:picChg>
        <pc:picChg chg="add mod">
          <ac:chgData name="가을 김" userId="fe186db035f2a547" providerId="LiveId" clId="{492E2215-E358-46E8-B8EC-4E057F64C13E}" dt="2024-05-25T10:03:28.738" v="373" actId="1076"/>
          <ac:picMkLst>
            <pc:docMk/>
            <pc:sldMk cId="2159494896" sldId="297"/>
            <ac:picMk id="2051" creationId="{D18546BA-2081-BBE3-E6D2-3AB2839F8A52}"/>
          </ac:picMkLst>
        </pc:picChg>
      </pc:sldChg>
      <pc:sldChg chg="addSp delSp modSp add mod">
        <pc:chgData name="가을 김" userId="fe186db035f2a547" providerId="LiveId" clId="{492E2215-E358-46E8-B8EC-4E057F64C13E}" dt="2024-05-25T10:17:11.005" v="776" actId="21"/>
        <pc:sldMkLst>
          <pc:docMk/>
          <pc:sldMk cId="603470300" sldId="298"/>
        </pc:sldMkLst>
        <pc:spChg chg="add del">
          <ac:chgData name="가을 김" userId="fe186db035f2a547" providerId="LiveId" clId="{492E2215-E358-46E8-B8EC-4E057F64C13E}" dt="2024-05-25T10:08:06.304" v="457" actId="21"/>
          <ac:spMkLst>
            <pc:docMk/>
            <pc:sldMk cId="603470300" sldId="298"/>
            <ac:spMk id="3" creationId="{7DF4C6F8-65FC-87F7-9ED2-6A9957BDAFDA}"/>
          </ac:spMkLst>
        </pc:spChg>
        <pc:spChg chg="del">
          <ac:chgData name="가을 김" userId="fe186db035f2a547" providerId="LiveId" clId="{492E2215-E358-46E8-B8EC-4E057F64C13E}" dt="2024-05-25T10:07:52.608" v="455" actId="21"/>
          <ac:spMkLst>
            <pc:docMk/>
            <pc:sldMk cId="603470300" sldId="298"/>
            <ac:spMk id="7" creationId="{49589541-089C-B769-38AF-0386C4BF7A47}"/>
          </ac:spMkLst>
        </pc:spChg>
        <pc:spChg chg="mod">
          <ac:chgData name="가을 김" userId="fe186db035f2a547" providerId="LiveId" clId="{492E2215-E358-46E8-B8EC-4E057F64C13E}" dt="2024-05-25T10:08:56.434" v="493" actId="1076"/>
          <ac:spMkLst>
            <pc:docMk/>
            <pc:sldMk cId="603470300" sldId="298"/>
            <ac:spMk id="9" creationId="{24D8BB09-B0E1-5BC3-1031-8FC84BB3948B}"/>
          </ac:spMkLst>
        </pc:spChg>
        <pc:spChg chg="del">
          <ac:chgData name="가을 김" userId="fe186db035f2a547" providerId="LiveId" clId="{492E2215-E358-46E8-B8EC-4E057F64C13E}" dt="2024-05-25T10:17:11.005" v="776" actId="21"/>
          <ac:spMkLst>
            <pc:docMk/>
            <pc:sldMk cId="603470300" sldId="298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07:44.981" v="453" actId="21"/>
          <ac:picMkLst>
            <pc:docMk/>
            <pc:sldMk cId="603470300" sldId="298"/>
            <ac:picMk id="2049" creationId="{E0513DCF-1080-4AC8-7C7D-A8011A52DB58}"/>
          </ac:picMkLst>
        </pc:picChg>
        <pc:picChg chg="del">
          <ac:chgData name="가을 김" userId="fe186db035f2a547" providerId="LiveId" clId="{492E2215-E358-46E8-B8EC-4E057F64C13E}" dt="2024-05-25T10:07:46.153" v="454" actId="21"/>
          <ac:picMkLst>
            <pc:docMk/>
            <pc:sldMk cId="603470300" sldId="298"/>
            <ac:picMk id="2051" creationId="{D18546BA-2081-BBE3-E6D2-3AB2839F8A52}"/>
          </ac:picMkLst>
        </pc:picChg>
        <pc:picChg chg="add mod">
          <ac:chgData name="가을 김" userId="fe186db035f2a547" providerId="LiveId" clId="{492E2215-E358-46E8-B8EC-4E057F64C13E}" dt="2024-05-25T10:08:52.329" v="492" actId="14100"/>
          <ac:picMkLst>
            <pc:docMk/>
            <pc:sldMk cId="603470300" sldId="298"/>
            <ac:picMk id="3073" creationId="{4A64E6C7-1E31-C7E7-27CC-FAFC5D2D374D}"/>
          </ac:picMkLst>
        </pc:picChg>
      </pc:sldChg>
      <pc:sldChg chg="addSp delSp modSp add mod">
        <pc:chgData name="가을 김" userId="fe186db035f2a547" providerId="LiveId" clId="{492E2215-E358-46E8-B8EC-4E057F64C13E}" dt="2024-05-25T10:17:08.027" v="775" actId="21"/>
        <pc:sldMkLst>
          <pc:docMk/>
          <pc:sldMk cId="983308721" sldId="299"/>
        </pc:sldMkLst>
        <pc:spChg chg="mod">
          <ac:chgData name="가을 김" userId="fe186db035f2a547" providerId="LiveId" clId="{492E2215-E358-46E8-B8EC-4E057F64C13E}" dt="2024-05-25T10:09:44.280" v="533"/>
          <ac:spMkLst>
            <pc:docMk/>
            <pc:sldMk cId="983308721" sldId="299"/>
            <ac:spMk id="2" creationId="{9FFF0FA8-4009-3C87-AC6A-BBD0FD875C8E}"/>
          </ac:spMkLst>
        </pc:spChg>
        <pc:spChg chg="add del">
          <ac:chgData name="가을 김" userId="fe186db035f2a547" providerId="LiveId" clId="{492E2215-E358-46E8-B8EC-4E057F64C13E}" dt="2024-05-25T10:09:57.295" v="536" actId="21"/>
          <ac:spMkLst>
            <pc:docMk/>
            <pc:sldMk cId="983308721" sldId="299"/>
            <ac:spMk id="3" creationId="{33919CBA-D402-E2BE-AED4-52072663AF19}"/>
          </ac:spMkLst>
        </pc:spChg>
        <pc:spChg chg="mod">
          <ac:chgData name="가을 김" userId="fe186db035f2a547" providerId="LiveId" clId="{492E2215-E358-46E8-B8EC-4E057F64C13E}" dt="2024-05-25T10:10:36.856" v="622"/>
          <ac:spMkLst>
            <pc:docMk/>
            <pc:sldMk cId="983308721" sldId="299"/>
            <ac:spMk id="9" creationId="{24D8BB09-B0E1-5BC3-1031-8FC84BB3948B}"/>
          </ac:spMkLst>
        </pc:spChg>
        <pc:spChg chg="del">
          <ac:chgData name="가을 김" userId="fe186db035f2a547" providerId="LiveId" clId="{492E2215-E358-46E8-B8EC-4E057F64C13E}" dt="2024-05-25T10:17:08.027" v="775" actId="21"/>
          <ac:spMkLst>
            <pc:docMk/>
            <pc:sldMk cId="983308721" sldId="299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09:47.986" v="534" actId="21"/>
          <ac:picMkLst>
            <pc:docMk/>
            <pc:sldMk cId="983308721" sldId="299"/>
            <ac:picMk id="3073" creationId="{4A64E6C7-1E31-C7E7-27CC-FAFC5D2D374D}"/>
          </ac:picMkLst>
        </pc:picChg>
        <pc:picChg chg="add mod">
          <ac:chgData name="가을 김" userId="fe186db035f2a547" providerId="LiveId" clId="{492E2215-E358-46E8-B8EC-4E057F64C13E}" dt="2024-05-25T10:10:09.417" v="539" actId="1076"/>
          <ac:picMkLst>
            <pc:docMk/>
            <pc:sldMk cId="983308721" sldId="299"/>
            <ac:picMk id="4097" creationId="{2DE2DF76-F19F-B56B-5209-466F85B0BF32}"/>
          </ac:picMkLst>
        </pc:picChg>
      </pc:sldChg>
      <pc:sldChg chg="addSp delSp modSp add mod">
        <pc:chgData name="가을 김" userId="fe186db035f2a547" providerId="LiveId" clId="{492E2215-E358-46E8-B8EC-4E057F64C13E}" dt="2024-05-25T10:17:04.484" v="774" actId="21"/>
        <pc:sldMkLst>
          <pc:docMk/>
          <pc:sldMk cId="3224166009" sldId="300"/>
        </pc:sldMkLst>
        <pc:spChg chg="add del">
          <ac:chgData name="가을 김" userId="fe186db035f2a547" providerId="LiveId" clId="{492E2215-E358-46E8-B8EC-4E057F64C13E}" dt="2024-05-25T10:12:26.028" v="660" actId="21"/>
          <ac:spMkLst>
            <pc:docMk/>
            <pc:sldMk cId="3224166009" sldId="300"/>
            <ac:spMk id="3" creationId="{988AD8E3-2E79-866C-F401-7A102BE349AB}"/>
          </ac:spMkLst>
        </pc:spChg>
        <pc:spChg chg="add del mod">
          <ac:chgData name="가을 김" userId="fe186db035f2a547" providerId="LiveId" clId="{492E2215-E358-46E8-B8EC-4E057F64C13E}" dt="2024-05-25T10:12:29.955" v="662" actId="21"/>
          <ac:spMkLst>
            <pc:docMk/>
            <pc:sldMk cId="3224166009" sldId="300"/>
            <ac:spMk id="4" creationId="{988AD8E3-2E79-866C-F401-7A102BE349AB}"/>
          </ac:spMkLst>
        </pc:spChg>
        <pc:spChg chg="mod">
          <ac:chgData name="가을 김" userId="fe186db035f2a547" providerId="LiveId" clId="{492E2215-E358-46E8-B8EC-4E057F64C13E}" dt="2024-05-25T10:11:33.774" v="655"/>
          <ac:spMkLst>
            <pc:docMk/>
            <pc:sldMk cId="3224166009" sldId="300"/>
            <ac:spMk id="9" creationId="{24D8BB09-B0E1-5BC3-1031-8FC84BB3948B}"/>
          </ac:spMkLst>
        </pc:spChg>
        <pc:spChg chg="del">
          <ac:chgData name="가을 김" userId="fe186db035f2a547" providerId="LiveId" clId="{492E2215-E358-46E8-B8EC-4E057F64C13E}" dt="2024-05-25T10:17:04.484" v="774" actId="21"/>
          <ac:spMkLst>
            <pc:docMk/>
            <pc:sldMk cId="3224166009" sldId="300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11:21.303" v="628" actId="21"/>
          <ac:picMkLst>
            <pc:docMk/>
            <pc:sldMk cId="3224166009" sldId="300"/>
            <ac:picMk id="4097" creationId="{2DE2DF76-F19F-B56B-5209-466F85B0BF32}"/>
          </ac:picMkLst>
        </pc:picChg>
        <pc:picChg chg="add mod">
          <ac:chgData name="가을 김" userId="fe186db035f2a547" providerId="LiveId" clId="{492E2215-E358-46E8-B8EC-4E057F64C13E}" dt="2024-05-25T10:11:18.036" v="627" actId="14100"/>
          <ac:picMkLst>
            <pc:docMk/>
            <pc:sldMk cId="3224166009" sldId="300"/>
            <ac:picMk id="5121" creationId="{A0728DF2-2487-C726-D9DD-B1120590A265}"/>
          </ac:picMkLst>
        </pc:picChg>
        <pc:cxnChg chg="add mod">
          <ac:chgData name="가을 김" userId="fe186db035f2a547" providerId="LiveId" clId="{492E2215-E358-46E8-B8EC-4E057F64C13E}" dt="2024-05-25T10:12:35.963" v="663"/>
          <ac:cxnSpMkLst>
            <pc:docMk/>
            <pc:sldMk cId="3224166009" sldId="300"/>
            <ac:cxnSpMk id="5" creationId="{47424082-7747-727F-4B8B-F713CEF243A8}"/>
          </ac:cxnSpMkLst>
        </pc:cxnChg>
        <pc:cxnChg chg="del">
          <ac:chgData name="가을 김" userId="fe186db035f2a547" providerId="LiveId" clId="{492E2215-E358-46E8-B8EC-4E057F64C13E}" dt="2024-05-25T10:11:09.121" v="625" actId="21"/>
          <ac:cxnSpMkLst>
            <pc:docMk/>
            <pc:sldMk cId="3224166009" sldId="300"/>
            <ac:cxnSpMk id="17" creationId="{F6133DDF-4889-792A-267A-826414C927AC}"/>
          </ac:cxnSpMkLst>
        </pc:cxnChg>
      </pc:sldChg>
      <pc:sldChg chg="addSp delSp modSp add mod">
        <pc:chgData name="가을 김" userId="fe186db035f2a547" providerId="LiveId" clId="{492E2215-E358-46E8-B8EC-4E057F64C13E}" dt="2024-05-25T10:17:01.083" v="773" actId="21"/>
        <pc:sldMkLst>
          <pc:docMk/>
          <pc:sldMk cId="3482837127" sldId="301"/>
        </pc:sldMkLst>
        <pc:spChg chg="add del">
          <ac:chgData name="가을 김" userId="fe186db035f2a547" providerId="LiveId" clId="{492E2215-E358-46E8-B8EC-4E057F64C13E}" dt="2024-05-25T10:12:10.006" v="659" actId="21"/>
          <ac:spMkLst>
            <pc:docMk/>
            <pc:sldMk cId="3482837127" sldId="301"/>
            <ac:spMk id="4" creationId="{B7D518BD-191F-BD68-193A-4479E760FFBD}"/>
          </ac:spMkLst>
        </pc:spChg>
        <pc:spChg chg="mod">
          <ac:chgData name="가을 김" userId="fe186db035f2a547" providerId="LiveId" clId="{492E2215-E358-46E8-B8EC-4E057F64C13E}" dt="2024-05-25T10:13:09.668" v="680"/>
          <ac:spMkLst>
            <pc:docMk/>
            <pc:sldMk cId="3482837127" sldId="301"/>
            <ac:spMk id="9" creationId="{24D8BB09-B0E1-5BC3-1031-8FC84BB3948B}"/>
          </ac:spMkLst>
        </pc:spChg>
        <pc:spChg chg="del">
          <ac:chgData name="가을 김" userId="fe186db035f2a547" providerId="LiveId" clId="{492E2215-E358-46E8-B8EC-4E057F64C13E}" dt="2024-05-25T10:17:01.083" v="773" actId="21"/>
          <ac:spMkLst>
            <pc:docMk/>
            <pc:sldMk cId="3482837127" sldId="301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12:56.672" v="667" actId="21"/>
          <ac:picMkLst>
            <pc:docMk/>
            <pc:sldMk cId="3482837127" sldId="301"/>
            <ac:picMk id="5121" creationId="{A0728DF2-2487-C726-D9DD-B1120590A265}"/>
          </ac:picMkLst>
        </pc:picChg>
        <pc:picChg chg="add mod">
          <ac:chgData name="가을 김" userId="fe186db035f2a547" providerId="LiveId" clId="{492E2215-E358-46E8-B8EC-4E057F64C13E}" dt="2024-05-25T10:13:00.527" v="668" actId="14100"/>
          <ac:picMkLst>
            <pc:docMk/>
            <pc:sldMk cId="3482837127" sldId="301"/>
            <ac:picMk id="6145" creationId="{F5CA386F-FDF0-4224-BB96-227A8218221E}"/>
          </ac:picMkLst>
        </pc:picChg>
        <pc:cxnChg chg="add mod">
          <ac:chgData name="가을 김" userId="fe186db035f2a547" providerId="LiveId" clId="{492E2215-E358-46E8-B8EC-4E057F64C13E}" dt="2024-05-25T10:12:38.537" v="664"/>
          <ac:cxnSpMkLst>
            <pc:docMk/>
            <pc:sldMk cId="3482837127" sldId="301"/>
            <ac:cxnSpMk id="5" creationId="{C04A305A-3D3A-AB64-4985-BB2A8119DA73}"/>
          </ac:cxnSpMkLst>
        </pc:cxnChg>
      </pc:sldChg>
      <pc:sldChg chg="addSp delSp modSp add mod ord">
        <pc:chgData name="가을 김" userId="fe186db035f2a547" providerId="LiveId" clId="{492E2215-E358-46E8-B8EC-4E057F64C13E}" dt="2024-05-25T10:16:56.422" v="772" actId="21"/>
        <pc:sldMkLst>
          <pc:docMk/>
          <pc:sldMk cId="2284860514" sldId="302"/>
        </pc:sldMkLst>
        <pc:spChg chg="mod">
          <ac:chgData name="가을 김" userId="fe186db035f2a547" providerId="LiveId" clId="{492E2215-E358-46E8-B8EC-4E057F64C13E}" dt="2024-05-25T10:14:39.397" v="699" actId="20577"/>
          <ac:spMkLst>
            <pc:docMk/>
            <pc:sldMk cId="2284860514" sldId="302"/>
            <ac:spMk id="2" creationId="{9FFF0FA8-4009-3C87-AC6A-BBD0FD875C8E}"/>
          </ac:spMkLst>
        </pc:spChg>
        <pc:spChg chg="add del">
          <ac:chgData name="가을 김" userId="fe186db035f2a547" providerId="LiveId" clId="{492E2215-E358-46E8-B8EC-4E057F64C13E}" dt="2024-05-25T10:14:09.280" v="690" actId="21"/>
          <ac:spMkLst>
            <pc:docMk/>
            <pc:sldMk cId="2284860514" sldId="302"/>
            <ac:spMk id="5" creationId="{8F537678-D5E2-3108-20C8-A46EBA358D84}"/>
          </ac:spMkLst>
        </pc:spChg>
        <pc:spChg chg="del">
          <ac:chgData name="가을 김" userId="fe186db035f2a547" providerId="LiveId" clId="{492E2215-E358-46E8-B8EC-4E057F64C13E}" dt="2024-05-25T10:16:56.422" v="772" actId="21"/>
          <ac:spMkLst>
            <pc:docMk/>
            <pc:sldMk cId="2284860514" sldId="302"/>
            <ac:spMk id="439" creationId="{E127DB2C-F539-53E3-00A5-4F402A4F3BC9}"/>
          </ac:spMkLst>
        </pc:spChg>
        <pc:picChg chg="add del mod">
          <ac:chgData name="가을 김" userId="fe186db035f2a547" providerId="LiveId" clId="{492E2215-E358-46E8-B8EC-4E057F64C13E}" dt="2024-05-25T10:13:57.629" v="687" actId="21"/>
          <ac:picMkLst>
            <pc:docMk/>
            <pc:sldMk cId="2284860514" sldId="302"/>
            <ac:picMk id="3" creationId="{9ED3A3FD-C819-8F71-12C3-343B220715C9}"/>
          </ac:picMkLst>
        </pc:picChg>
        <pc:picChg chg="add del mod">
          <ac:chgData name="가을 김" userId="fe186db035f2a547" providerId="LiveId" clId="{492E2215-E358-46E8-B8EC-4E057F64C13E}" dt="2024-05-25T10:13:57.629" v="687" actId="21"/>
          <ac:picMkLst>
            <pc:docMk/>
            <pc:sldMk cId="2284860514" sldId="302"/>
            <ac:picMk id="4" creationId="{6707F815-0623-7CEE-C50F-B8F6334F366C}"/>
          </ac:picMkLst>
        </pc:picChg>
        <pc:picChg chg="del">
          <ac:chgData name="가을 김" userId="fe186db035f2a547" providerId="LiveId" clId="{492E2215-E358-46E8-B8EC-4E057F64C13E}" dt="2024-05-25T10:13:59.857" v="688" actId="21"/>
          <ac:picMkLst>
            <pc:docMk/>
            <pc:sldMk cId="2284860514" sldId="302"/>
            <ac:picMk id="1025" creationId="{7C979498-C114-3618-E006-13C3C6D833AE}"/>
          </ac:picMkLst>
        </pc:picChg>
        <pc:picChg chg="del">
          <ac:chgData name="가을 김" userId="fe186db035f2a547" providerId="LiveId" clId="{492E2215-E358-46E8-B8EC-4E057F64C13E}" dt="2024-05-25T10:13:59.857" v="688" actId="21"/>
          <ac:picMkLst>
            <pc:docMk/>
            <pc:sldMk cId="2284860514" sldId="302"/>
            <ac:picMk id="1027" creationId="{0C74A273-7704-3A93-33EC-CC8352B92564}"/>
          </ac:picMkLst>
        </pc:picChg>
        <pc:picChg chg="add mod">
          <ac:chgData name="가을 김" userId="fe186db035f2a547" providerId="LiveId" clId="{492E2215-E358-46E8-B8EC-4E057F64C13E}" dt="2024-05-25T10:14:21.579" v="694" actId="1076"/>
          <ac:picMkLst>
            <pc:docMk/>
            <pc:sldMk cId="2284860514" sldId="302"/>
            <ac:picMk id="7169" creationId="{08EE42C1-5FDC-76FB-1334-9DCB0CDBF3AE}"/>
          </ac:picMkLst>
        </pc:picChg>
      </pc:sldChg>
      <pc:sldChg chg="addSp delSp modSp add mod">
        <pc:chgData name="가을 김" userId="fe186db035f2a547" providerId="LiveId" clId="{492E2215-E358-46E8-B8EC-4E057F64C13E}" dt="2024-05-25T10:17:34.943" v="780" actId="1037"/>
        <pc:sldMkLst>
          <pc:docMk/>
          <pc:sldMk cId="2163211027" sldId="303"/>
        </pc:sldMkLst>
        <pc:spChg chg="mod">
          <ac:chgData name="가을 김" userId="fe186db035f2a547" providerId="LiveId" clId="{492E2215-E358-46E8-B8EC-4E057F64C13E}" dt="2024-05-25T10:15:43.819" v="755"/>
          <ac:spMkLst>
            <pc:docMk/>
            <pc:sldMk cId="2163211027" sldId="303"/>
            <ac:spMk id="2" creationId="{9FFF0FA8-4009-3C87-AC6A-BBD0FD875C8E}"/>
          </ac:spMkLst>
        </pc:spChg>
        <pc:spChg chg="add del">
          <ac:chgData name="가을 김" userId="fe186db035f2a547" providerId="LiveId" clId="{492E2215-E358-46E8-B8EC-4E057F64C13E}" dt="2024-05-25T10:15:54.717" v="760" actId="21"/>
          <ac:spMkLst>
            <pc:docMk/>
            <pc:sldMk cId="2163211027" sldId="303"/>
            <ac:spMk id="3" creationId="{C5578581-9E06-53C0-77CD-975F55426E77}"/>
          </ac:spMkLst>
        </pc:spChg>
        <pc:spChg chg="add del mod">
          <ac:chgData name="가을 김" userId="fe186db035f2a547" providerId="LiveId" clId="{492E2215-E358-46E8-B8EC-4E057F64C13E}" dt="2024-05-25T10:15:53.522" v="759" actId="21"/>
          <ac:spMkLst>
            <pc:docMk/>
            <pc:sldMk cId="2163211027" sldId="303"/>
            <ac:spMk id="4" creationId="{4A8B329D-9BFB-7C69-3313-5A270C332B34}"/>
          </ac:spMkLst>
        </pc:spChg>
        <pc:spChg chg="add del">
          <ac:chgData name="가을 김" userId="fe186db035f2a547" providerId="LiveId" clId="{492E2215-E358-46E8-B8EC-4E057F64C13E}" dt="2024-05-25T10:16:27.680" v="767" actId="21"/>
          <ac:spMkLst>
            <pc:docMk/>
            <pc:sldMk cId="2163211027" sldId="303"/>
            <ac:spMk id="5" creationId="{21FD54CB-1378-0FF3-6547-49F898A2667F}"/>
          </ac:spMkLst>
        </pc:spChg>
        <pc:spChg chg="del">
          <ac:chgData name="가을 김" userId="fe186db035f2a547" providerId="LiveId" clId="{492E2215-E358-46E8-B8EC-4E057F64C13E}" dt="2024-05-25T10:16:12.669" v="764" actId="21"/>
          <ac:spMkLst>
            <pc:docMk/>
            <pc:sldMk cId="2163211027" sldId="303"/>
            <ac:spMk id="439" creationId="{E127DB2C-F539-53E3-00A5-4F402A4F3BC9}"/>
          </ac:spMkLst>
        </pc:spChg>
        <pc:picChg chg="del">
          <ac:chgData name="가을 김" userId="fe186db035f2a547" providerId="LiveId" clId="{492E2215-E358-46E8-B8EC-4E057F64C13E}" dt="2024-05-25T10:15:45.020" v="756" actId="21"/>
          <ac:picMkLst>
            <pc:docMk/>
            <pc:sldMk cId="2163211027" sldId="303"/>
            <ac:picMk id="7169" creationId="{08EE42C1-5FDC-76FB-1334-9DCB0CDBF3AE}"/>
          </ac:picMkLst>
        </pc:picChg>
        <pc:picChg chg="add mod">
          <ac:chgData name="가을 김" userId="fe186db035f2a547" providerId="LiveId" clId="{492E2215-E358-46E8-B8EC-4E057F64C13E}" dt="2024-05-25T10:17:34.943" v="780" actId="1037"/>
          <ac:picMkLst>
            <pc:docMk/>
            <pc:sldMk cId="2163211027" sldId="303"/>
            <ac:picMk id="8193" creationId="{CDFA21C9-4F83-4599-1B3F-62414BC39768}"/>
          </ac:picMkLst>
        </pc:picChg>
        <pc:picChg chg="add mod">
          <ac:chgData name="가을 김" userId="fe186db035f2a547" providerId="LiveId" clId="{492E2215-E358-46E8-B8EC-4E057F64C13E}" dt="2024-05-25T10:16:47.384" v="771" actId="1076"/>
          <ac:picMkLst>
            <pc:docMk/>
            <pc:sldMk cId="2163211027" sldId="303"/>
            <ac:picMk id="8195" creationId="{F5EB14B4-BC6C-1EAB-1923-7B0300EB4C14}"/>
          </ac:picMkLst>
        </pc:picChg>
      </pc:sldChg>
      <pc:sldChg chg="addSp delSp modSp add mod modAnim">
        <pc:chgData name="가을 김" userId="fe186db035f2a547" providerId="LiveId" clId="{492E2215-E358-46E8-B8EC-4E057F64C13E}" dt="2024-05-25T10:20:44.918" v="795" actId="1076"/>
        <pc:sldMkLst>
          <pc:docMk/>
          <pc:sldMk cId="446564198" sldId="304"/>
        </pc:sldMkLst>
        <pc:picChg chg="add mod">
          <ac:chgData name="가을 김" userId="fe186db035f2a547" providerId="LiveId" clId="{492E2215-E358-46E8-B8EC-4E057F64C13E}" dt="2024-05-25T10:20:44.918" v="795" actId="1076"/>
          <ac:picMkLst>
            <pc:docMk/>
            <pc:sldMk cId="446564198" sldId="304"/>
            <ac:picMk id="3" creationId="{31838311-B99C-0FB9-7263-347C04B2FA28}"/>
          </ac:picMkLst>
        </pc:picChg>
        <pc:picChg chg="del">
          <ac:chgData name="가을 김" userId="fe186db035f2a547" providerId="LiveId" clId="{492E2215-E358-46E8-B8EC-4E057F64C13E}" dt="2024-05-25T10:19:32.735" v="782" actId="21"/>
          <ac:picMkLst>
            <pc:docMk/>
            <pc:sldMk cId="446564198" sldId="304"/>
            <ac:picMk id="8193" creationId="{CDFA21C9-4F83-4599-1B3F-62414BC39768}"/>
          </ac:picMkLst>
        </pc:picChg>
        <pc:picChg chg="del">
          <ac:chgData name="가을 김" userId="fe186db035f2a547" providerId="LiveId" clId="{492E2215-E358-46E8-B8EC-4E057F64C13E}" dt="2024-05-25T10:19:33.888" v="783" actId="21"/>
          <ac:picMkLst>
            <pc:docMk/>
            <pc:sldMk cId="446564198" sldId="304"/>
            <ac:picMk id="8195" creationId="{F5EB14B4-BC6C-1EAB-1923-7B0300EB4C14}"/>
          </ac:picMkLst>
        </pc:picChg>
      </pc:sldChg>
      <pc:sldChg chg="delSp modSp add mod">
        <pc:chgData name="가을 김" userId="fe186db035f2a547" providerId="LiveId" clId="{492E2215-E358-46E8-B8EC-4E057F64C13E}" dt="2024-05-25T11:01:16.291" v="1937" actId="1076"/>
        <pc:sldMkLst>
          <pc:docMk/>
          <pc:sldMk cId="3519822565" sldId="305"/>
        </pc:sldMkLst>
        <pc:spChg chg="mod">
          <ac:chgData name="가을 김" userId="fe186db035f2a547" providerId="LiveId" clId="{492E2215-E358-46E8-B8EC-4E057F64C13E}" dt="2024-05-25T10:58:39.064" v="1738" actId="1076"/>
          <ac:spMkLst>
            <pc:docMk/>
            <pc:sldMk cId="3519822565" sldId="305"/>
            <ac:spMk id="38" creationId="{AA584C5B-E4DA-B35D-4E56-DEBC06B0B42B}"/>
          </ac:spMkLst>
        </pc:spChg>
        <pc:spChg chg="del">
          <ac:chgData name="가을 김" userId="fe186db035f2a547" providerId="LiveId" clId="{492E2215-E358-46E8-B8EC-4E057F64C13E}" dt="2024-05-25T10:55:49.808" v="1471" actId="21"/>
          <ac:spMkLst>
            <pc:docMk/>
            <pc:sldMk cId="3519822565" sldId="305"/>
            <ac:spMk id="40" creationId="{7212BF15-EA14-CC69-FEAF-6F58DEB05CF7}"/>
          </ac:spMkLst>
        </pc:spChg>
        <pc:spChg chg="del mod">
          <ac:chgData name="가을 김" userId="fe186db035f2a547" providerId="LiveId" clId="{492E2215-E358-46E8-B8EC-4E057F64C13E}" dt="2024-05-25T10:57:10.210" v="1549" actId="21"/>
          <ac:spMkLst>
            <pc:docMk/>
            <pc:sldMk cId="3519822565" sldId="305"/>
            <ac:spMk id="44" creationId="{D179478D-0CEB-A426-3715-FD970A5C376B}"/>
          </ac:spMkLst>
        </pc:spChg>
        <pc:spChg chg="mod">
          <ac:chgData name="가을 김" userId="fe186db035f2a547" providerId="LiveId" clId="{492E2215-E358-46E8-B8EC-4E057F64C13E}" dt="2024-05-25T11:01:16.291" v="1937" actId="1076"/>
          <ac:spMkLst>
            <pc:docMk/>
            <pc:sldMk cId="3519822565" sldId="305"/>
            <ac:spMk id="53" creationId="{1CE75BF1-90E4-D17B-924B-0473A7982168}"/>
          </ac:spMkLst>
        </pc:spChg>
        <pc:spChg chg="del">
          <ac:chgData name="가을 김" userId="fe186db035f2a547" providerId="LiveId" clId="{492E2215-E358-46E8-B8EC-4E057F64C13E}" dt="2024-05-25T10:55:49.808" v="1471" actId="21"/>
          <ac:spMkLst>
            <pc:docMk/>
            <pc:sldMk cId="3519822565" sldId="305"/>
            <ac:spMk id="55" creationId="{E886BB5D-9964-6C07-3EE8-105C2D1DD2FD}"/>
          </ac:spMkLst>
        </pc:spChg>
      </pc:sldChg>
      <pc:sldChg chg="add del">
        <pc:chgData name="가을 김" userId="fe186db035f2a547" providerId="LiveId" clId="{492E2215-E358-46E8-B8EC-4E057F64C13E}" dt="2024-05-25T10:58:50.828" v="1740" actId="2696"/>
        <pc:sldMkLst>
          <pc:docMk/>
          <pc:sldMk cId="636140362" sldId="306"/>
        </pc:sldMkLst>
      </pc:sldChg>
      <pc:sldChg chg="modSp add mod">
        <pc:chgData name="가을 김" userId="fe186db035f2a547" providerId="LiveId" clId="{492E2215-E358-46E8-B8EC-4E057F64C13E}" dt="2024-05-25T11:03:42.466" v="2260" actId="1076"/>
        <pc:sldMkLst>
          <pc:docMk/>
          <pc:sldMk cId="2905608472" sldId="307"/>
        </pc:sldMkLst>
        <pc:spChg chg="mod">
          <ac:chgData name="가을 김" userId="fe186db035f2a547" providerId="LiveId" clId="{492E2215-E358-46E8-B8EC-4E057F64C13E}" dt="2024-05-25T10:59:42.739" v="1756"/>
          <ac:spMkLst>
            <pc:docMk/>
            <pc:sldMk cId="2905608472" sldId="307"/>
            <ac:spMk id="19" creationId="{5E4BC162-255E-9FA6-AEB9-706E2D6447B4}"/>
          </ac:spMkLst>
        </pc:spChg>
        <pc:spChg chg="mod">
          <ac:chgData name="가을 김" userId="fe186db035f2a547" providerId="LiveId" clId="{492E2215-E358-46E8-B8EC-4E057F64C13E}" dt="2024-05-25T10:59:29.644" v="1741" actId="207"/>
          <ac:spMkLst>
            <pc:docMk/>
            <pc:sldMk cId="2905608472" sldId="307"/>
            <ac:spMk id="38" creationId="{AA584C5B-E4DA-B35D-4E56-DEBC06B0B42B}"/>
          </ac:spMkLst>
        </pc:spChg>
        <pc:spChg chg="mod">
          <ac:chgData name="가을 김" userId="fe186db035f2a547" providerId="LiveId" clId="{492E2215-E358-46E8-B8EC-4E057F64C13E}" dt="2024-05-25T11:03:42.466" v="2260" actId="1076"/>
          <ac:spMkLst>
            <pc:docMk/>
            <pc:sldMk cId="2905608472" sldId="307"/>
            <ac:spMk id="53" creationId="{1CE75BF1-90E4-D17B-924B-0473A7982168}"/>
          </ac:spMkLst>
        </pc:spChg>
      </pc:sldChg>
    </pc:docChg>
  </pc:docChgLst>
  <pc:docChgLst>
    <pc:chgData name="가을 김" userId="fe186db035f2a547" providerId="LiveId" clId="{46EDBE65-3B0E-41EA-9B02-94D134C6664F}"/>
    <pc:docChg chg="undo custSel addSld delSld modSld sldOrd">
      <pc:chgData name="가을 김" userId="fe186db035f2a547" providerId="LiveId" clId="{46EDBE65-3B0E-41EA-9B02-94D134C6664F}" dt="2024-05-25T09:36:14.432" v="3104"/>
      <pc:docMkLst>
        <pc:docMk/>
      </pc:docMkLst>
      <pc:sldChg chg="modSp del mod">
        <pc:chgData name="가을 김" userId="fe186db035f2a547" providerId="LiveId" clId="{46EDBE65-3B0E-41EA-9B02-94D134C6664F}" dt="2024-05-25T09:02:12.186" v="498" actId="2696"/>
        <pc:sldMkLst>
          <pc:docMk/>
          <pc:sldMk cId="2152275753" sldId="261"/>
        </pc:sldMkLst>
        <pc:spChg chg="mod">
          <ac:chgData name="가을 김" userId="fe186db035f2a547" providerId="LiveId" clId="{46EDBE65-3B0E-41EA-9B02-94D134C6664F}" dt="2024-05-25T09:01:13.336" v="403"/>
          <ac:spMkLst>
            <pc:docMk/>
            <pc:sldMk cId="2152275753" sldId="261"/>
            <ac:spMk id="2" creationId="{3FC28EA6-515B-C767-AB21-4124C4578693}"/>
          </ac:spMkLst>
        </pc:spChg>
      </pc:sldChg>
      <pc:sldChg chg="addSp modSp mod">
        <pc:chgData name="가을 김" userId="fe186db035f2a547" providerId="LiveId" clId="{46EDBE65-3B0E-41EA-9B02-94D134C6664F}" dt="2024-05-25T08:56:42.867" v="116" actId="255"/>
        <pc:sldMkLst>
          <pc:docMk/>
          <pc:sldMk cId="2449744307" sldId="266"/>
        </pc:sldMkLst>
        <pc:spChg chg="mod">
          <ac:chgData name="가을 김" userId="fe186db035f2a547" providerId="LiveId" clId="{46EDBE65-3B0E-41EA-9B02-94D134C6664F}" dt="2024-05-25T08:56:42.867" v="116" actId="255"/>
          <ac:spMkLst>
            <pc:docMk/>
            <pc:sldMk cId="2449744307" sldId="266"/>
            <ac:spMk id="3" creationId="{1363FC83-C082-4123-F914-6A11AB2FC511}"/>
          </ac:spMkLst>
        </pc:spChg>
        <pc:spChg chg="add mod">
          <ac:chgData name="가을 김" userId="fe186db035f2a547" providerId="LiveId" clId="{46EDBE65-3B0E-41EA-9B02-94D134C6664F}" dt="2024-05-25T08:55:37.884" v="38" actId="1076"/>
          <ac:spMkLst>
            <pc:docMk/>
            <pc:sldMk cId="2449744307" sldId="266"/>
            <ac:spMk id="6" creationId="{6AB6F361-6C2F-911A-3062-52A7456CBD1B}"/>
          </ac:spMkLst>
        </pc:spChg>
      </pc:sldChg>
      <pc:sldChg chg="delSp modSp mod">
        <pc:chgData name="가을 김" userId="fe186db035f2a547" providerId="LiveId" clId="{46EDBE65-3B0E-41EA-9B02-94D134C6664F}" dt="2024-05-25T09:35:26.649" v="3078" actId="1076"/>
        <pc:sldMkLst>
          <pc:docMk/>
          <pc:sldMk cId="4008309464" sldId="267"/>
        </pc:sldMkLst>
        <pc:spChg chg="mod">
          <ac:chgData name="가을 김" userId="fe186db035f2a547" providerId="LiveId" clId="{46EDBE65-3B0E-41EA-9B02-94D134C6664F}" dt="2024-05-25T09:30:12.768" v="2809" actId="1076"/>
          <ac:spMkLst>
            <pc:docMk/>
            <pc:sldMk cId="4008309464" sldId="267"/>
            <ac:spMk id="3" creationId="{38CAE69E-6F5C-B4C0-82A9-989C843DE14D}"/>
          </ac:spMkLst>
        </pc:spChg>
        <pc:spChg chg="mod">
          <ac:chgData name="가을 김" userId="fe186db035f2a547" providerId="LiveId" clId="{46EDBE65-3B0E-41EA-9B02-94D134C6664F}" dt="2024-05-25T09:35:26.649" v="3078" actId="1076"/>
          <ac:spMkLst>
            <pc:docMk/>
            <pc:sldMk cId="4008309464" sldId="267"/>
            <ac:spMk id="4" creationId="{92074728-D973-1B08-BC27-F8D2E730A9E0}"/>
          </ac:spMkLst>
        </pc:spChg>
        <pc:spChg chg="del">
          <ac:chgData name="가을 김" userId="fe186db035f2a547" providerId="LiveId" clId="{46EDBE65-3B0E-41EA-9B02-94D134C6664F}" dt="2024-05-25T09:29:51.442" v="2794" actId="21"/>
          <ac:spMkLst>
            <pc:docMk/>
            <pc:sldMk cId="4008309464" sldId="267"/>
            <ac:spMk id="5" creationId="{4B652089-002F-8435-906E-42FA251BEC43}"/>
          </ac:spMkLst>
        </pc:spChg>
      </pc:sldChg>
      <pc:sldChg chg="addSp modSp mod">
        <pc:chgData name="가을 김" userId="fe186db035f2a547" providerId="LiveId" clId="{46EDBE65-3B0E-41EA-9B02-94D134C6664F}" dt="2024-05-25T08:59:35.350" v="268"/>
        <pc:sldMkLst>
          <pc:docMk/>
          <pc:sldMk cId="3562614747" sldId="269"/>
        </pc:sldMkLst>
        <pc:spChg chg="add mod">
          <ac:chgData name="가을 김" userId="fe186db035f2a547" providerId="LiveId" clId="{46EDBE65-3B0E-41EA-9B02-94D134C6664F}" dt="2024-05-25T08:58:19.494" v="209" actId="20577"/>
          <ac:spMkLst>
            <pc:docMk/>
            <pc:sldMk cId="3562614747" sldId="269"/>
            <ac:spMk id="2" creationId="{FDB80847-C3FB-15C2-E3E6-8DD61BA84AB4}"/>
          </ac:spMkLst>
        </pc:spChg>
        <pc:spChg chg="add mod">
          <ac:chgData name="가을 김" userId="fe186db035f2a547" providerId="LiveId" clId="{46EDBE65-3B0E-41EA-9B02-94D134C6664F}" dt="2024-05-25T08:59:35.350" v="268"/>
          <ac:spMkLst>
            <pc:docMk/>
            <pc:sldMk cId="3562614747" sldId="269"/>
            <ac:spMk id="3" creationId="{14473CF2-4B32-27A7-47A7-7D445BC35E00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6" creationId="{50D2F9E0-0DA1-C41D-002E-838EB6896537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11" creationId="{9E7CAD06-A827-FDD3-87F2-CD1E8DC148CF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14" creationId="{261676F5-3CC8-E89D-FFD9-6521A3CCD591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15" creationId="{E7C3592B-203B-2957-512B-BD0274291E8A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17" creationId="{13803813-2F39-F774-B6BF-6775C77AF2E3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18" creationId="{0CEE2C22-3613-A6B6-A88F-456DEA907446}"/>
          </ac:spMkLst>
        </pc:spChg>
        <pc:spChg chg="mod">
          <ac:chgData name="가을 김" userId="fe186db035f2a547" providerId="LiveId" clId="{46EDBE65-3B0E-41EA-9B02-94D134C6664F}" dt="2024-05-25T08:58:15.251" v="208" actId="1076"/>
          <ac:spMkLst>
            <pc:docMk/>
            <pc:sldMk cId="3562614747" sldId="269"/>
            <ac:spMk id="20" creationId="{51CAE19A-94CD-005E-B8CF-7236DE00C2D5}"/>
          </ac:spMkLst>
        </pc:spChg>
        <pc:spChg chg="mod">
          <ac:chgData name="가을 김" userId="fe186db035f2a547" providerId="LiveId" clId="{46EDBE65-3B0E-41EA-9B02-94D134C6664F}" dt="2024-05-25T08:59:00.448" v="248"/>
          <ac:spMkLst>
            <pc:docMk/>
            <pc:sldMk cId="3562614747" sldId="269"/>
            <ac:spMk id="21" creationId="{288D5D80-326C-E5ED-0E91-990D8748579D}"/>
          </ac:spMkLst>
        </pc:spChg>
      </pc:sldChg>
      <pc:sldChg chg="modSp mod ord">
        <pc:chgData name="가을 김" userId="fe186db035f2a547" providerId="LiveId" clId="{46EDBE65-3B0E-41EA-9B02-94D134C6664F}" dt="2024-05-25T09:23:31.623" v="2287" actId="20577"/>
        <pc:sldMkLst>
          <pc:docMk/>
          <pc:sldMk cId="2968221965" sldId="271"/>
        </pc:sldMkLst>
        <pc:spChg chg="mod">
          <ac:chgData name="가을 김" userId="fe186db035f2a547" providerId="LiveId" clId="{46EDBE65-3B0E-41EA-9B02-94D134C6664F}" dt="2024-05-25T09:23:12.293" v="2228"/>
          <ac:spMkLst>
            <pc:docMk/>
            <pc:sldMk cId="2968221965" sldId="271"/>
            <ac:spMk id="9" creationId="{04205C0F-C9ED-020C-399A-B653DBA070F8}"/>
          </ac:spMkLst>
        </pc:spChg>
        <pc:spChg chg="mod">
          <ac:chgData name="가을 김" userId="fe186db035f2a547" providerId="LiveId" clId="{46EDBE65-3B0E-41EA-9B02-94D134C6664F}" dt="2024-05-25T09:23:23.010" v="2261"/>
          <ac:spMkLst>
            <pc:docMk/>
            <pc:sldMk cId="2968221965" sldId="271"/>
            <ac:spMk id="10" creationId="{34B80360-D817-2F9D-E8F5-29D59F9479D7}"/>
          </ac:spMkLst>
        </pc:spChg>
        <pc:spChg chg="mod">
          <ac:chgData name="가을 김" userId="fe186db035f2a547" providerId="LiveId" clId="{46EDBE65-3B0E-41EA-9B02-94D134C6664F}" dt="2024-05-25T09:23:30.477" v="2285"/>
          <ac:spMkLst>
            <pc:docMk/>
            <pc:sldMk cId="2968221965" sldId="271"/>
            <ac:spMk id="19" creationId="{5E4BC162-255E-9FA6-AEB9-706E2D6447B4}"/>
          </ac:spMkLst>
        </pc:spChg>
        <pc:spChg chg="mod">
          <ac:chgData name="가을 김" userId="fe186db035f2a547" providerId="LiveId" clId="{46EDBE65-3B0E-41EA-9B02-94D134C6664F}" dt="2024-05-25T09:23:31.623" v="2287" actId="20577"/>
          <ac:spMkLst>
            <pc:docMk/>
            <pc:sldMk cId="2968221965" sldId="271"/>
            <ac:spMk id="20" creationId="{0248AE10-53E7-C36F-1031-640C8584ED67}"/>
          </ac:spMkLst>
        </pc:spChg>
      </pc:sldChg>
      <pc:sldChg chg="modSp mod">
        <pc:chgData name="가을 김" userId="fe186db035f2a547" providerId="LiveId" clId="{46EDBE65-3B0E-41EA-9B02-94D134C6664F}" dt="2024-05-25T09:08:00.397" v="681" actId="20577"/>
        <pc:sldMkLst>
          <pc:docMk/>
          <pc:sldMk cId="3979911740" sldId="274"/>
        </pc:sldMkLst>
        <pc:spChg chg="mod">
          <ac:chgData name="가을 김" userId="fe186db035f2a547" providerId="LiveId" clId="{46EDBE65-3B0E-41EA-9B02-94D134C6664F}" dt="2024-05-25T09:08:00.397" v="681" actId="20577"/>
          <ac:spMkLst>
            <pc:docMk/>
            <pc:sldMk cId="3979911740" sldId="274"/>
            <ac:spMk id="5" creationId="{05BC9C59-1297-5115-75B5-E32CA3564C1A}"/>
          </ac:spMkLst>
        </pc:spChg>
      </pc:sldChg>
      <pc:sldChg chg="modSp mod">
        <pc:chgData name="가을 김" userId="fe186db035f2a547" providerId="LiveId" clId="{46EDBE65-3B0E-41EA-9B02-94D134C6664F}" dt="2024-05-25T08:59:46.073" v="296" actId="20577"/>
        <pc:sldMkLst>
          <pc:docMk/>
          <pc:sldMk cId="262542395" sldId="275"/>
        </pc:sldMkLst>
        <pc:spChg chg="mod">
          <ac:chgData name="가을 김" userId="fe186db035f2a547" providerId="LiveId" clId="{46EDBE65-3B0E-41EA-9B02-94D134C6664F}" dt="2024-05-25T08:59:46.073" v="296" actId="20577"/>
          <ac:spMkLst>
            <pc:docMk/>
            <pc:sldMk cId="262542395" sldId="275"/>
            <ac:spMk id="5" creationId="{05BC9C59-1297-5115-75B5-E32CA3564C1A}"/>
          </ac:spMkLst>
        </pc:spChg>
      </pc:sldChg>
      <pc:sldChg chg="addSp delSp modSp mod">
        <pc:chgData name="가을 김" userId="fe186db035f2a547" providerId="LiveId" clId="{46EDBE65-3B0E-41EA-9B02-94D134C6664F}" dt="2024-05-25T09:29:41.259" v="2793"/>
        <pc:sldMkLst>
          <pc:docMk/>
          <pc:sldMk cId="1287711800" sldId="278"/>
        </pc:sldMkLst>
        <pc:graphicFrameChg chg="add del mod modGraphic">
          <ac:chgData name="가을 김" userId="fe186db035f2a547" providerId="LiveId" clId="{46EDBE65-3B0E-41EA-9B02-94D134C6664F}" dt="2024-05-25T09:29:41.259" v="2793"/>
          <ac:graphicFrameMkLst>
            <pc:docMk/>
            <pc:sldMk cId="1287711800" sldId="278"/>
            <ac:graphicFrameMk id="2" creationId="{74C57B15-5D97-6026-D459-18B473DBEE35}"/>
          </ac:graphicFrameMkLst>
        </pc:graphicFrameChg>
      </pc:sldChg>
      <pc:sldChg chg="modSp mod">
        <pc:chgData name="가을 김" userId="fe186db035f2a547" providerId="LiveId" clId="{46EDBE65-3B0E-41EA-9B02-94D134C6664F}" dt="2024-05-25T09:22:51.178" v="2158"/>
        <pc:sldMkLst>
          <pc:docMk/>
          <pc:sldMk cId="1194474943" sldId="279"/>
        </pc:sldMkLst>
        <pc:spChg chg="mod">
          <ac:chgData name="가을 김" userId="fe186db035f2a547" providerId="LiveId" clId="{46EDBE65-3B0E-41EA-9B02-94D134C6664F}" dt="2024-05-25T09:22:51.178" v="2158"/>
          <ac:spMkLst>
            <pc:docMk/>
            <pc:sldMk cId="1194474943" sldId="279"/>
            <ac:spMk id="5" creationId="{05BC9C59-1297-5115-75B5-E32CA3564C1A}"/>
          </ac:spMkLst>
        </pc:spChg>
      </pc:sldChg>
      <pc:sldChg chg="modSp mod">
        <pc:chgData name="가을 김" userId="fe186db035f2a547" providerId="LiveId" clId="{46EDBE65-3B0E-41EA-9B02-94D134C6664F}" dt="2024-05-25T09:36:14.432" v="3104"/>
        <pc:sldMkLst>
          <pc:docMk/>
          <pc:sldMk cId="1980445481" sldId="280"/>
        </pc:sldMkLst>
        <pc:spChg chg="mod">
          <ac:chgData name="가을 김" userId="fe186db035f2a547" providerId="LiveId" clId="{46EDBE65-3B0E-41EA-9B02-94D134C6664F}" dt="2024-05-25T09:36:14.432" v="3104"/>
          <ac:spMkLst>
            <pc:docMk/>
            <pc:sldMk cId="1980445481" sldId="280"/>
            <ac:spMk id="5" creationId="{05BC9C59-1297-5115-75B5-E32CA3564C1A}"/>
          </ac:spMkLst>
        </pc:spChg>
      </pc:sldChg>
      <pc:sldChg chg="modSp mod">
        <pc:chgData name="가을 김" userId="fe186db035f2a547" providerId="LiveId" clId="{46EDBE65-3B0E-41EA-9B02-94D134C6664F}" dt="2024-05-25T09:00:10.664" v="319"/>
        <pc:sldMkLst>
          <pc:docMk/>
          <pc:sldMk cId="4292674273" sldId="281"/>
        </pc:sldMkLst>
        <pc:spChg chg="mod">
          <ac:chgData name="가을 김" userId="fe186db035f2a547" providerId="LiveId" clId="{46EDBE65-3B0E-41EA-9B02-94D134C6664F}" dt="2024-05-25T09:00:10.664" v="319"/>
          <ac:spMkLst>
            <pc:docMk/>
            <pc:sldMk cId="4292674273" sldId="281"/>
            <ac:spMk id="19" creationId="{5E4BC162-255E-9FA6-AEB9-706E2D6447B4}"/>
          </ac:spMkLst>
        </pc:spChg>
      </pc:sldChg>
      <pc:sldChg chg="addSp delSp modSp mod">
        <pc:chgData name="가을 김" userId="fe186db035f2a547" providerId="LiveId" clId="{46EDBE65-3B0E-41EA-9B02-94D134C6664F}" dt="2024-05-25T09:21:06.210" v="2140" actId="1076"/>
        <pc:sldMkLst>
          <pc:docMk/>
          <pc:sldMk cId="282646933" sldId="283"/>
        </pc:sldMkLst>
        <pc:spChg chg="add 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5" creationId="{430AAFD9-8DF4-37F1-5EED-01A18DAF872C}"/>
          </ac:spMkLst>
        </pc:spChg>
        <pc:spChg chg="add 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6" creationId="{57F73E98-718D-4DE5-58AD-7C8E389B3D42}"/>
          </ac:spMkLst>
        </pc:spChg>
        <pc:spChg chg="add mod">
          <ac:chgData name="가을 김" userId="fe186db035f2a547" providerId="LiveId" clId="{46EDBE65-3B0E-41EA-9B02-94D134C6664F}" dt="2024-05-25T09:21:06.210" v="2140" actId="1076"/>
          <ac:spMkLst>
            <pc:docMk/>
            <pc:sldMk cId="282646933" sldId="283"/>
            <ac:spMk id="7" creationId="{D8F675A8-D3D1-FD4D-CFE9-FD58FE2E15C0}"/>
          </ac:spMkLst>
        </pc:spChg>
        <pc:spChg chg="add del mod">
          <ac:chgData name="가을 김" userId="fe186db035f2a547" providerId="LiveId" clId="{46EDBE65-3B0E-41EA-9B02-94D134C6664F}" dt="2024-05-25T09:16:13.280" v="1284" actId="21"/>
          <ac:spMkLst>
            <pc:docMk/>
            <pc:sldMk cId="282646933" sldId="283"/>
            <ac:spMk id="8" creationId="{3019DC04-EF1B-8390-484F-E7283A33E0B3}"/>
          </ac:spMkLst>
        </pc:spChg>
        <pc:spChg chg="mod">
          <ac:chgData name="가을 김" userId="fe186db035f2a547" providerId="LiveId" clId="{46EDBE65-3B0E-41EA-9B02-94D134C6664F}" dt="2024-05-25T09:16:54.200" v="1321"/>
          <ac:spMkLst>
            <pc:docMk/>
            <pc:sldMk cId="282646933" sldId="283"/>
            <ac:spMk id="19" creationId="{5E4BC162-255E-9FA6-AEB9-706E2D6447B4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4" creationId="{4613163F-4800-6416-6992-818B149EFEC8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5" creationId="{CDAF5488-8220-CE7A-4226-2AAA618ABF2E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6" creationId="{200B240D-C52C-6832-CCF7-776926CC571F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7" creationId="{99E1BF4B-664B-BB33-1797-3492931E0D4B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8" creationId="{2AFA02D0-5D0E-1AA9-114B-096519FFD6C3}"/>
          </ac:spMkLst>
        </pc:spChg>
        <pc:spChg chg="mod">
          <ac:chgData name="가을 김" userId="fe186db035f2a547" providerId="LiveId" clId="{46EDBE65-3B0E-41EA-9B02-94D134C6664F}" dt="2024-05-25T09:18:03.976" v="1471" actId="1035"/>
          <ac:spMkLst>
            <pc:docMk/>
            <pc:sldMk cId="282646933" sldId="283"/>
            <ac:spMk id="49" creationId="{03F49DD5-3CEB-B9F0-6FA3-AF95E83CF2B4}"/>
          </ac:spMkLst>
        </pc:spChg>
        <pc:spChg chg="mod">
          <ac:chgData name="가을 김" userId="fe186db035f2a547" providerId="LiveId" clId="{46EDBE65-3B0E-41EA-9B02-94D134C6664F}" dt="2024-05-25T09:19:58.793" v="1903"/>
          <ac:spMkLst>
            <pc:docMk/>
            <pc:sldMk cId="282646933" sldId="283"/>
            <ac:spMk id="50" creationId="{1F01453F-6F6D-D109-D2EF-EEC0E1AF15F6}"/>
          </ac:spMkLst>
        </pc:spChg>
        <pc:spChg chg="del mod">
          <ac:chgData name="가을 김" userId="fe186db035f2a547" providerId="LiveId" clId="{46EDBE65-3B0E-41EA-9B02-94D134C6664F}" dt="2024-05-25T09:16:13.280" v="1284" actId="21"/>
          <ac:spMkLst>
            <pc:docMk/>
            <pc:sldMk cId="282646933" sldId="283"/>
            <ac:spMk id="51" creationId="{41E235D5-CBCB-E262-D064-950655A92CAB}"/>
          </ac:spMkLst>
        </pc:spChg>
        <pc:spChg chg="mod">
          <ac:chgData name="가을 김" userId="fe186db035f2a547" providerId="LiveId" clId="{46EDBE65-3B0E-41EA-9B02-94D134C6664F}" dt="2024-05-25T09:20:25.817" v="2038" actId="1076"/>
          <ac:spMkLst>
            <pc:docMk/>
            <pc:sldMk cId="282646933" sldId="283"/>
            <ac:spMk id="52" creationId="{561EFF87-AF12-DDCD-2E8B-C9DE591798CE}"/>
          </ac:spMkLst>
        </pc:spChg>
        <pc:spChg chg="del mod">
          <ac:chgData name="가을 김" userId="fe186db035f2a547" providerId="LiveId" clId="{46EDBE65-3B0E-41EA-9B02-94D134C6664F}" dt="2024-05-25T09:16:13.280" v="1284" actId="21"/>
          <ac:spMkLst>
            <pc:docMk/>
            <pc:sldMk cId="282646933" sldId="283"/>
            <ac:spMk id="53" creationId="{9E72E03E-B535-153F-0F74-8758814233DE}"/>
          </ac:spMkLst>
        </pc:spChg>
        <pc:spChg chg="mod">
          <ac:chgData name="가을 김" userId="fe186db035f2a547" providerId="LiveId" clId="{46EDBE65-3B0E-41EA-9B02-94D134C6664F}" dt="2024-05-25T09:20:44.579" v="2044" actId="1076"/>
          <ac:spMkLst>
            <pc:docMk/>
            <pc:sldMk cId="282646933" sldId="283"/>
            <ac:spMk id="54" creationId="{7558F53B-7ABA-EA78-1044-EF6B4B7E784A}"/>
          </ac:spMkLst>
        </pc:spChg>
        <pc:spChg chg="del mod">
          <ac:chgData name="가을 김" userId="fe186db035f2a547" providerId="LiveId" clId="{46EDBE65-3B0E-41EA-9B02-94D134C6664F}" dt="2024-05-25T09:16:13.280" v="1284" actId="21"/>
          <ac:spMkLst>
            <pc:docMk/>
            <pc:sldMk cId="282646933" sldId="283"/>
            <ac:spMk id="55" creationId="{6598FF9A-0E0B-3712-83C1-0D7B5890EF39}"/>
          </ac:spMkLst>
        </pc:spChg>
        <pc:cxnChg chg="add mod ord">
          <ac:chgData name="가을 김" userId="fe186db035f2a547" providerId="LiveId" clId="{46EDBE65-3B0E-41EA-9B02-94D134C6664F}" dt="2024-05-25T09:18:03.976" v="1471" actId="1035"/>
          <ac:cxnSpMkLst>
            <pc:docMk/>
            <pc:sldMk cId="282646933" sldId="283"/>
            <ac:cxnSpMk id="4" creationId="{E24A4B1F-52D0-92AF-36D4-0B19EDAA48DE}"/>
          </ac:cxnSpMkLst>
        </pc:cxnChg>
        <pc:cxnChg chg="mod">
          <ac:chgData name="가을 김" userId="fe186db035f2a547" providerId="LiveId" clId="{46EDBE65-3B0E-41EA-9B02-94D134C6664F}" dt="2024-05-25T09:18:03.976" v="1471" actId="1035"/>
          <ac:cxnSpMkLst>
            <pc:docMk/>
            <pc:sldMk cId="282646933" sldId="283"/>
            <ac:cxnSpMk id="25" creationId="{6EFDF1AE-F40D-B8F1-8C66-168601E677D0}"/>
          </ac:cxnSpMkLst>
        </pc:cxnChg>
        <pc:cxnChg chg="mod">
          <ac:chgData name="가을 김" userId="fe186db035f2a547" providerId="LiveId" clId="{46EDBE65-3B0E-41EA-9B02-94D134C6664F}" dt="2024-05-25T09:18:03.976" v="1471" actId="1035"/>
          <ac:cxnSpMkLst>
            <pc:docMk/>
            <pc:sldMk cId="282646933" sldId="283"/>
            <ac:cxnSpMk id="42" creationId="{3FD22BB3-E842-4560-62CF-12501000EE1D}"/>
          </ac:cxnSpMkLst>
        </pc:cxnChg>
        <pc:cxnChg chg="mod">
          <ac:chgData name="가을 김" userId="fe186db035f2a547" providerId="LiveId" clId="{46EDBE65-3B0E-41EA-9B02-94D134C6664F}" dt="2024-05-25T09:18:03.976" v="1471" actId="1035"/>
          <ac:cxnSpMkLst>
            <pc:docMk/>
            <pc:sldMk cId="282646933" sldId="283"/>
            <ac:cxnSpMk id="43" creationId="{352CB706-7AA5-6244-3A1D-4CC314141D67}"/>
          </ac:cxnSpMkLst>
        </pc:cxnChg>
      </pc:sldChg>
      <pc:sldChg chg="modSp add mod">
        <pc:chgData name="가을 김" userId="fe186db035f2a547" providerId="LiveId" clId="{46EDBE65-3B0E-41EA-9B02-94D134C6664F}" dt="2024-05-25T09:00:58.515" v="378"/>
        <pc:sldMkLst>
          <pc:docMk/>
          <pc:sldMk cId="2643952258" sldId="290"/>
        </pc:sldMkLst>
        <pc:spChg chg="mod">
          <ac:chgData name="가을 김" userId="fe186db035f2a547" providerId="LiveId" clId="{46EDBE65-3B0E-41EA-9B02-94D134C6664F}" dt="2024-05-25T09:00:58.515" v="378"/>
          <ac:spMkLst>
            <pc:docMk/>
            <pc:sldMk cId="2643952258" sldId="290"/>
            <ac:spMk id="32" creationId="{318F4CB0-7266-A7C9-47E9-17457854CA2E}"/>
          </ac:spMkLst>
        </pc:spChg>
      </pc:sldChg>
      <pc:sldChg chg="delSp modSp add mod">
        <pc:chgData name="가을 김" userId="fe186db035f2a547" providerId="LiveId" clId="{46EDBE65-3B0E-41EA-9B02-94D134C6664F}" dt="2024-05-25T09:02:09.226" v="497"/>
        <pc:sldMkLst>
          <pc:docMk/>
          <pc:sldMk cId="1486386895" sldId="291"/>
        </pc:sldMkLst>
        <pc:spChg chg="mod">
          <ac:chgData name="가을 김" userId="fe186db035f2a547" providerId="LiveId" clId="{46EDBE65-3B0E-41EA-9B02-94D134C6664F}" dt="2024-05-25T09:01:41.803" v="443"/>
          <ac:spMkLst>
            <pc:docMk/>
            <pc:sldMk cId="1486386895" sldId="291"/>
            <ac:spMk id="12" creationId="{C0A9A394-CDF3-A2B8-E895-045CFB1CB318}"/>
          </ac:spMkLst>
        </pc:spChg>
        <pc:spChg chg="mod">
          <ac:chgData name="가을 김" userId="fe186db035f2a547" providerId="LiveId" clId="{46EDBE65-3B0E-41EA-9B02-94D134C6664F}" dt="2024-05-25T09:01:54.995" v="466"/>
          <ac:spMkLst>
            <pc:docMk/>
            <pc:sldMk cId="1486386895" sldId="291"/>
            <ac:spMk id="13" creationId="{6FC49A57-EED4-48EF-FF29-738A38EFD0F9}"/>
          </ac:spMkLst>
        </pc:spChg>
        <pc:spChg chg="mod">
          <ac:chgData name="가을 김" userId="fe186db035f2a547" providerId="LiveId" clId="{46EDBE65-3B0E-41EA-9B02-94D134C6664F}" dt="2024-05-25T09:02:09.226" v="497"/>
          <ac:spMkLst>
            <pc:docMk/>
            <pc:sldMk cId="1486386895" sldId="291"/>
            <ac:spMk id="19" creationId="{5E4BC162-255E-9FA6-AEB9-706E2D6447B4}"/>
          </ac:spMkLst>
        </pc:spChg>
        <pc:spChg chg="del">
          <ac:chgData name="가을 김" userId="fe186db035f2a547" providerId="LiveId" clId="{46EDBE65-3B0E-41EA-9B02-94D134C6664F}" dt="2024-05-25T09:01:23.830" v="405" actId="21"/>
          <ac:spMkLst>
            <pc:docMk/>
            <pc:sldMk cId="1486386895" sldId="291"/>
            <ac:spMk id="24" creationId="{4848FCCB-ADF2-6901-8B04-236CE50107CD}"/>
          </ac:spMkLst>
        </pc:spChg>
        <pc:spChg chg="del">
          <ac:chgData name="가을 김" userId="fe186db035f2a547" providerId="LiveId" clId="{46EDBE65-3B0E-41EA-9B02-94D134C6664F}" dt="2024-05-25T09:01:28.280" v="406" actId="21"/>
          <ac:spMkLst>
            <pc:docMk/>
            <pc:sldMk cId="1486386895" sldId="291"/>
            <ac:spMk id="25" creationId="{BB6E3155-73F9-F7CD-7742-409972930A11}"/>
          </ac:spMkLst>
        </pc:spChg>
      </pc:sldChg>
      <pc:sldChg chg="addSp delSp modSp add mod">
        <pc:chgData name="가을 김" userId="fe186db035f2a547" providerId="LiveId" clId="{46EDBE65-3B0E-41EA-9B02-94D134C6664F}" dt="2024-05-25T09:07:45.687" v="666"/>
        <pc:sldMkLst>
          <pc:docMk/>
          <pc:sldMk cId="3096571569" sldId="292"/>
        </pc:sldMkLst>
        <pc:spChg chg="add mod">
          <ac:chgData name="가을 김" userId="fe186db035f2a547" providerId="LiveId" clId="{46EDBE65-3B0E-41EA-9B02-94D134C6664F}" dt="2024-05-25T09:06:00.516" v="610" actId="1076"/>
          <ac:spMkLst>
            <pc:docMk/>
            <pc:sldMk cId="3096571569" sldId="292"/>
            <ac:spMk id="2" creationId="{94FBB333-F4D0-753D-B94B-4E5833830729}"/>
          </ac:spMkLst>
        </pc:spChg>
        <pc:spChg chg="add mod">
          <ac:chgData name="가을 김" userId="fe186db035f2a547" providerId="LiveId" clId="{46EDBE65-3B0E-41EA-9B02-94D134C6664F}" dt="2024-05-25T09:06:19.582" v="650" actId="1076"/>
          <ac:spMkLst>
            <pc:docMk/>
            <pc:sldMk cId="3096571569" sldId="292"/>
            <ac:spMk id="3" creationId="{699FB448-0D1A-436D-9E52-7761BA3CAFAD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14" creationId="{A9955797-C036-F27D-746B-CA12D21CA3D6}"/>
          </ac:spMkLst>
        </pc:spChg>
        <pc:spChg chg="mod">
          <ac:chgData name="가을 김" userId="fe186db035f2a547" providerId="LiveId" clId="{46EDBE65-3B0E-41EA-9B02-94D134C6664F}" dt="2024-05-25T09:04:05.362" v="503" actId="1076"/>
          <ac:spMkLst>
            <pc:docMk/>
            <pc:sldMk cId="3096571569" sldId="292"/>
            <ac:spMk id="15" creationId="{397583EA-A0B9-207A-CC5D-193351A484A4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16" creationId="{4DBF255D-07F3-97AC-7077-483DE94A1EB8}"/>
          </ac:spMkLst>
        </pc:spChg>
        <pc:spChg chg="mod">
          <ac:chgData name="가을 김" userId="fe186db035f2a547" providerId="LiveId" clId="{46EDBE65-3B0E-41EA-9B02-94D134C6664F}" dt="2024-05-25T09:07:45.687" v="666"/>
          <ac:spMkLst>
            <pc:docMk/>
            <pc:sldMk cId="3096571569" sldId="292"/>
            <ac:spMk id="19" creationId="{5E4BC162-255E-9FA6-AEB9-706E2D6447B4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26" creationId="{C000A253-C61B-4E6C-02CC-07593EC84A09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27" creationId="{0AE7829F-92C8-CC2D-E91D-79CD78D56149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28" creationId="{D4BE6F99-9EE4-0F1F-86A7-DEABEDC52A8E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29" creationId="{C7C14A12-2FF4-1B73-B103-4A624D0CF90D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30" creationId="{A411320E-58D0-0E47-A033-4A84A49E2255}"/>
          </ac:spMkLst>
        </pc:spChg>
        <pc:spChg chg="mod">
          <ac:chgData name="가을 김" userId="fe186db035f2a547" providerId="LiveId" clId="{46EDBE65-3B0E-41EA-9B02-94D134C6664F}" dt="2024-05-25T09:04:52.099" v="532" actId="1076"/>
          <ac:spMkLst>
            <pc:docMk/>
            <pc:sldMk cId="3096571569" sldId="292"/>
            <ac:spMk id="31" creationId="{6D3ABC9E-3F81-D83F-F02A-103A3390B6EF}"/>
          </ac:spMkLst>
        </pc:spChg>
        <pc:spChg chg="mod">
          <ac:chgData name="가을 김" userId="fe186db035f2a547" providerId="LiveId" clId="{46EDBE65-3B0E-41EA-9B02-94D134C6664F}" dt="2024-05-25T09:04:05.362" v="503" actId="1076"/>
          <ac:spMkLst>
            <pc:docMk/>
            <pc:sldMk cId="3096571569" sldId="292"/>
            <ac:spMk id="32" creationId="{8B7B8186-8C34-7434-729C-81B834EFB943}"/>
          </ac:spMkLst>
        </pc:spChg>
        <pc:spChg chg="mod">
          <ac:chgData name="가을 김" userId="fe186db035f2a547" providerId="LiveId" clId="{46EDBE65-3B0E-41EA-9B02-94D134C6664F}" dt="2024-05-25T09:05:20.509" v="568" actId="1076"/>
          <ac:spMkLst>
            <pc:docMk/>
            <pc:sldMk cId="3096571569" sldId="292"/>
            <ac:spMk id="33" creationId="{67D48A25-4E4F-5711-E7A3-C32413364305}"/>
          </ac:spMkLst>
        </pc:spChg>
        <pc:spChg chg="mod">
          <ac:chgData name="가을 김" userId="fe186db035f2a547" providerId="LiveId" clId="{46EDBE65-3B0E-41EA-9B02-94D134C6664F}" dt="2024-05-25T09:04:05.362" v="503" actId="1076"/>
          <ac:spMkLst>
            <pc:docMk/>
            <pc:sldMk cId="3096571569" sldId="292"/>
            <ac:spMk id="34" creationId="{55CA0E9F-E263-02C2-CE96-56738240F0A1}"/>
          </ac:spMkLst>
        </pc:spChg>
        <pc:spChg chg="del mod">
          <ac:chgData name="가을 김" userId="fe186db035f2a547" providerId="LiveId" clId="{46EDBE65-3B0E-41EA-9B02-94D134C6664F}" dt="2024-05-25T09:05:42.183" v="572" actId="21"/>
          <ac:spMkLst>
            <pc:docMk/>
            <pc:sldMk cId="3096571569" sldId="292"/>
            <ac:spMk id="35" creationId="{EE284897-76D4-DE4C-CBB8-3A1A0E8892F2}"/>
          </ac:spMkLst>
        </pc:spChg>
        <pc:spChg chg="mod">
          <ac:chgData name="가을 김" userId="fe186db035f2a547" providerId="LiveId" clId="{46EDBE65-3B0E-41EA-9B02-94D134C6664F}" dt="2024-05-25T09:04:05.362" v="503" actId="1076"/>
          <ac:spMkLst>
            <pc:docMk/>
            <pc:sldMk cId="3096571569" sldId="292"/>
            <ac:spMk id="36" creationId="{4DC6C705-0F05-09C6-D320-EC73EC577BEC}"/>
          </ac:spMkLst>
        </pc:spChg>
        <pc:spChg chg="del mod">
          <ac:chgData name="가을 김" userId="fe186db035f2a547" providerId="LiveId" clId="{46EDBE65-3B0E-41EA-9B02-94D134C6664F}" dt="2024-05-25T09:05:42.183" v="572" actId="21"/>
          <ac:spMkLst>
            <pc:docMk/>
            <pc:sldMk cId="3096571569" sldId="292"/>
            <ac:spMk id="37" creationId="{1429D196-7461-E986-75F4-1047F0D3360B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38" creationId="{E1B90ADF-D3E0-B796-4684-E57CB252A77A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39" creationId="{F4082C56-1A1E-7BB6-BAA4-21820393B94A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40" creationId="{EF3501EB-D583-C26A-4D06-9137004D56A8}"/>
          </ac:spMkLst>
        </pc:spChg>
        <pc:spChg chg="del">
          <ac:chgData name="가을 김" userId="fe186db035f2a547" providerId="LiveId" clId="{46EDBE65-3B0E-41EA-9B02-94D134C6664F}" dt="2024-05-25T09:03:31.451" v="500" actId="21"/>
          <ac:spMkLst>
            <pc:docMk/>
            <pc:sldMk cId="3096571569" sldId="292"/>
            <ac:spMk id="41" creationId="{6CC80260-CE8A-50CF-3DAC-69B469CBA36C}"/>
          </ac:spMkLst>
        </pc:spChg>
      </pc:sldChg>
      <pc:sldChg chg="delSp modSp add mod ord">
        <pc:chgData name="가을 김" userId="fe186db035f2a547" providerId="LiveId" clId="{46EDBE65-3B0E-41EA-9B02-94D134C6664F}" dt="2024-05-25T09:13:05.042" v="1243"/>
        <pc:sldMkLst>
          <pc:docMk/>
          <pc:sldMk cId="4135510959" sldId="293"/>
        </pc:sldMkLst>
        <pc:spChg chg="mod">
          <ac:chgData name="가을 김" userId="fe186db035f2a547" providerId="LiveId" clId="{46EDBE65-3B0E-41EA-9B02-94D134C6664F}" dt="2024-05-25T09:08:52.393" v="705"/>
          <ac:spMkLst>
            <pc:docMk/>
            <pc:sldMk cId="4135510959" sldId="293"/>
            <ac:spMk id="19" creationId="{5E4BC162-255E-9FA6-AEB9-706E2D6447B4}"/>
          </ac:spMkLst>
        </pc:spChg>
        <pc:spChg chg="mod">
          <ac:chgData name="가을 김" userId="fe186db035f2a547" providerId="LiveId" clId="{46EDBE65-3B0E-41EA-9B02-94D134C6664F}" dt="2024-05-25T09:08:39.710" v="686" actId="20577"/>
          <ac:spMkLst>
            <pc:docMk/>
            <pc:sldMk cId="4135510959" sldId="293"/>
            <ac:spMk id="20" creationId="{0248AE10-53E7-C36F-1031-640C8584ED67}"/>
          </ac:spMkLst>
        </pc:spChg>
        <pc:spChg chg="del">
          <ac:chgData name="가을 김" userId="fe186db035f2a547" providerId="LiveId" clId="{46EDBE65-3B0E-41EA-9B02-94D134C6664F}" dt="2024-05-25T09:10:37.510" v="822" actId="21"/>
          <ac:spMkLst>
            <pc:docMk/>
            <pc:sldMk cId="4135510959" sldId="293"/>
            <ac:spMk id="28" creationId="{D4BE6F99-9EE4-0F1F-86A7-DEABEDC52A8E}"/>
          </ac:spMkLst>
        </pc:spChg>
        <pc:spChg chg="del">
          <ac:chgData name="가을 김" userId="fe186db035f2a547" providerId="LiveId" clId="{46EDBE65-3B0E-41EA-9B02-94D134C6664F}" dt="2024-05-25T09:10:37.510" v="822" actId="21"/>
          <ac:spMkLst>
            <pc:docMk/>
            <pc:sldMk cId="4135510959" sldId="293"/>
            <ac:spMk id="29" creationId="{C7C14A12-2FF4-1B73-B103-4A624D0CF90D}"/>
          </ac:spMkLst>
        </pc:spChg>
        <pc:spChg chg="del">
          <ac:chgData name="가을 김" userId="fe186db035f2a547" providerId="LiveId" clId="{46EDBE65-3B0E-41EA-9B02-94D134C6664F}" dt="2024-05-25T09:10:37.510" v="822" actId="21"/>
          <ac:spMkLst>
            <pc:docMk/>
            <pc:sldMk cId="4135510959" sldId="293"/>
            <ac:spMk id="30" creationId="{A411320E-58D0-0E47-A033-4A84A49E2255}"/>
          </ac:spMkLst>
        </pc:spChg>
        <pc:spChg chg="mod">
          <ac:chgData name="가을 김" userId="fe186db035f2a547" providerId="LiveId" clId="{46EDBE65-3B0E-41EA-9B02-94D134C6664F}" dt="2024-05-25T09:09:14.713" v="731"/>
          <ac:spMkLst>
            <pc:docMk/>
            <pc:sldMk cId="4135510959" sldId="293"/>
            <ac:spMk id="31" creationId="{6D3ABC9E-3F81-D83F-F02A-103A3390B6EF}"/>
          </ac:spMkLst>
        </pc:spChg>
        <pc:spChg chg="mod">
          <ac:chgData name="가을 김" userId="fe186db035f2a547" providerId="LiveId" clId="{46EDBE65-3B0E-41EA-9B02-94D134C6664F}" dt="2024-05-25T09:09:23.277" v="753"/>
          <ac:spMkLst>
            <pc:docMk/>
            <pc:sldMk cId="4135510959" sldId="293"/>
            <ac:spMk id="33" creationId="{67D48A25-4E4F-5711-E7A3-C32413364305}"/>
          </ac:spMkLst>
        </pc:spChg>
        <pc:spChg chg="mod">
          <ac:chgData name="가을 김" userId="fe186db035f2a547" providerId="LiveId" clId="{46EDBE65-3B0E-41EA-9B02-94D134C6664F}" dt="2024-05-25T09:09:38.914" v="786" actId="20577"/>
          <ac:spMkLst>
            <pc:docMk/>
            <pc:sldMk cId="4135510959" sldId="293"/>
            <ac:spMk id="35" creationId="{EE284897-76D4-DE4C-CBB8-3A1A0E8892F2}"/>
          </ac:spMkLst>
        </pc:spChg>
        <pc:spChg chg="mod">
          <ac:chgData name="가을 김" userId="fe186db035f2a547" providerId="LiveId" clId="{46EDBE65-3B0E-41EA-9B02-94D134C6664F}" dt="2024-05-25T09:10:05.789" v="820" actId="20577"/>
          <ac:spMkLst>
            <pc:docMk/>
            <pc:sldMk cId="4135510959" sldId="293"/>
            <ac:spMk id="37" creationId="{1429D196-7461-E986-75F4-1047F0D3360B}"/>
          </ac:spMkLst>
        </pc:spChg>
        <pc:spChg chg="mod">
          <ac:chgData name="가을 김" userId="fe186db035f2a547" providerId="LiveId" clId="{46EDBE65-3B0E-41EA-9B02-94D134C6664F}" dt="2024-05-25T09:11:05.281" v="946"/>
          <ac:spMkLst>
            <pc:docMk/>
            <pc:sldMk cId="4135510959" sldId="293"/>
            <ac:spMk id="38" creationId="{E1B90ADF-D3E0-B796-4684-E57CB252A77A}"/>
          </ac:spMkLst>
        </pc:spChg>
        <pc:spChg chg="mod">
          <ac:chgData name="가을 김" userId="fe186db035f2a547" providerId="LiveId" clId="{46EDBE65-3B0E-41EA-9B02-94D134C6664F}" dt="2024-05-25T09:11:55.093" v="1152"/>
          <ac:spMkLst>
            <pc:docMk/>
            <pc:sldMk cId="4135510959" sldId="293"/>
            <ac:spMk id="39" creationId="{F4082C56-1A1E-7BB6-BAA4-21820393B94A}"/>
          </ac:spMkLst>
        </pc:spChg>
        <pc:spChg chg="mod">
          <ac:chgData name="가을 김" userId="fe186db035f2a547" providerId="LiveId" clId="{46EDBE65-3B0E-41EA-9B02-94D134C6664F}" dt="2024-05-25T09:12:08.888" v="1192"/>
          <ac:spMkLst>
            <pc:docMk/>
            <pc:sldMk cId="4135510959" sldId="293"/>
            <ac:spMk id="40" creationId="{EF3501EB-D583-C26A-4D06-9137004D56A8}"/>
          </ac:spMkLst>
        </pc:spChg>
        <pc:spChg chg="mod">
          <ac:chgData name="가을 김" userId="fe186db035f2a547" providerId="LiveId" clId="{46EDBE65-3B0E-41EA-9B02-94D134C6664F}" dt="2024-05-25T09:13:05.042" v="1243"/>
          <ac:spMkLst>
            <pc:docMk/>
            <pc:sldMk cId="4135510959" sldId="293"/>
            <ac:spMk id="41" creationId="{6CC80260-CE8A-50CF-3DAC-69B469CBA36C}"/>
          </ac:spMkLst>
        </pc:spChg>
      </pc:sldChg>
      <pc:sldChg chg="add">
        <pc:chgData name="가을 김" userId="fe186db035f2a547" providerId="LiveId" clId="{46EDBE65-3B0E-41EA-9B02-94D134C6664F}" dt="2024-05-25T09:10:26.755" v="821" actId="2890"/>
        <pc:sldMkLst>
          <pc:docMk/>
          <pc:sldMk cId="2443146005" sldId="294"/>
        </pc:sldMkLst>
      </pc:sldChg>
      <pc:sldChg chg="modSp add mod">
        <pc:chgData name="가을 김" userId="fe186db035f2a547" providerId="LiveId" clId="{46EDBE65-3B0E-41EA-9B02-94D134C6664F}" dt="2024-05-25T09:35:40.173" v="3080" actId="20577"/>
        <pc:sldMkLst>
          <pc:docMk/>
          <pc:sldMk cId="437478269" sldId="295"/>
        </pc:sldMkLst>
        <pc:spChg chg="mod">
          <ac:chgData name="가을 김" userId="fe186db035f2a547" providerId="LiveId" clId="{46EDBE65-3B0E-41EA-9B02-94D134C6664F}" dt="2024-05-25T09:35:40.173" v="3080" actId="20577"/>
          <ac:spMkLst>
            <pc:docMk/>
            <pc:sldMk cId="437478269" sldId="295"/>
            <ac:spMk id="2" creationId="{D7055ACD-9322-772C-AA47-5BDF0B0601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os.tistory.com/entry/AI-Chatbot-Dialogflow%EB%A1%9C-%EC%9D%B8%EA%B3%B5%EC%A7%80%EB%8A%A5-%EC%B1%97%EB%B4%87-%EA%B5%AC%ED%98%84%ED%95%98%EA%B8%B0-1" TargetMode="External"/><Relationship Id="rId2" Type="http://schemas.openxmlformats.org/officeDocument/2006/relationships/hyperlink" Target="https://rubenchoi.tistory.com/3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3547389" y="5204679"/>
            <a:ext cx="5097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202004245 </a:t>
            </a:r>
            <a:r>
              <a:rPr lang="ko-KR" altLang="en-US" sz="2800" b="1" dirty="0">
                <a:solidFill>
                  <a:schemeClr val="bg1"/>
                </a:solidFill>
              </a:rPr>
              <a:t>한지은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202104137 </a:t>
            </a:r>
            <a:r>
              <a:rPr lang="ko-KR" altLang="en-US" sz="2800" b="1" dirty="0" err="1">
                <a:solidFill>
                  <a:schemeClr val="bg1"/>
                </a:solidFill>
              </a:rPr>
              <a:t>김가을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202104180 </a:t>
            </a:r>
            <a:r>
              <a:rPr lang="ko-KR" altLang="en-US" sz="2800" b="1" dirty="0" err="1">
                <a:solidFill>
                  <a:schemeClr val="bg1"/>
                </a:solidFill>
              </a:rPr>
              <a:t>김해주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30811" y="1022198"/>
            <a:ext cx="3330377" cy="3189516"/>
            <a:chOff x="3973795" y="1022198"/>
            <a:chExt cx="3954724" cy="37874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B6F361-6C2F-911A-3062-52A7456CBD1B}"/>
              </a:ext>
            </a:extLst>
          </p:cNvPr>
          <p:cNvSpPr txBox="1"/>
          <p:nvPr/>
        </p:nvSpPr>
        <p:spPr>
          <a:xfrm>
            <a:off x="3547389" y="2131561"/>
            <a:ext cx="5097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강남대학교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챗봇</a:t>
            </a:r>
            <a:r>
              <a:rPr lang="ko-KR" altLang="en-US" sz="3200" b="1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필요 데이터 정의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789BD0-3D32-F209-F9AA-5DF3452429F0}"/>
              </a:ext>
            </a:extLst>
          </p:cNvPr>
          <p:cNvSpPr/>
          <p:nvPr/>
        </p:nvSpPr>
        <p:spPr>
          <a:xfrm>
            <a:off x="1809421" y="2065875"/>
            <a:ext cx="3083088" cy="30830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A9F35-B6A0-8320-EEF1-F630B4C6EE69}"/>
              </a:ext>
            </a:extLst>
          </p:cNvPr>
          <p:cNvSpPr/>
          <p:nvPr/>
        </p:nvSpPr>
        <p:spPr>
          <a:xfrm>
            <a:off x="7487226" y="2065875"/>
            <a:ext cx="3083088" cy="308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141C7BC-860D-0760-DAEA-656B70559FB6}"/>
              </a:ext>
            </a:extLst>
          </p:cNvPr>
          <p:cNvCxnSpPr/>
          <p:nvPr/>
        </p:nvCxnSpPr>
        <p:spPr>
          <a:xfrm>
            <a:off x="5441795" y="3607419"/>
            <a:ext cx="1616927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205C0F-C9ED-020C-399A-B653DBA070F8}"/>
              </a:ext>
            </a:extLst>
          </p:cNvPr>
          <p:cNvSpPr txBox="1"/>
          <p:nvPr/>
        </p:nvSpPr>
        <p:spPr>
          <a:xfrm>
            <a:off x="1819137" y="3429000"/>
            <a:ext cx="3063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강남대학교 홈페이지에서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80360-D817-2F9D-E8F5-29D59F9479D7}"/>
              </a:ext>
            </a:extLst>
          </p:cNvPr>
          <p:cNvSpPr txBox="1"/>
          <p:nvPr/>
        </p:nvSpPr>
        <p:spPr>
          <a:xfrm>
            <a:off x="7724569" y="3429000"/>
            <a:ext cx="2608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강남대학교 </a:t>
            </a:r>
            <a:r>
              <a:rPr lang="ko-KR" altLang="en-US" sz="2000" b="1" dirty="0" err="1">
                <a:solidFill>
                  <a:schemeClr val="bg1"/>
                </a:solidFill>
              </a:rPr>
              <a:t>챗봇</a:t>
            </a:r>
            <a:r>
              <a:rPr lang="ko-KR" altLang="en-US" sz="2000" b="1" dirty="0">
                <a:solidFill>
                  <a:schemeClr val="bg1"/>
                </a:solidFill>
              </a:rPr>
              <a:t> 구현</a:t>
            </a:r>
          </a:p>
        </p:txBody>
      </p:sp>
    </p:spTree>
    <p:extLst>
      <p:ext uri="{BB962C8B-B14F-4D97-AF65-F5344CB8AC3E}">
        <p14:creationId xmlns:p14="http://schemas.microsoft.com/office/powerpoint/2010/main" val="2968221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156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 및 </a:t>
            </a:r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C57B15-5D97-6026-D459-18B473DB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59744"/>
              </p:ext>
            </p:extLst>
          </p:nvPr>
        </p:nvGraphicFramePr>
        <p:xfrm>
          <a:off x="1203669" y="1978634"/>
          <a:ext cx="10052289" cy="343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541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834774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</a:tblGrid>
              <a:tr h="659635">
                <a:tc>
                  <a:txBody>
                    <a:bodyPr/>
                    <a:lstStyle/>
                    <a:p>
                      <a:pPr algn="ctr" latinLnBrk="1"/>
                      <a:endParaRPr lang="ko-KR" altLang="en-US" sz="19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수집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강남대학교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Q&amp;A,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공지사항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분실물 등의 </a:t>
                      </a: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데이터를 스크래핑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전처리</a:t>
                      </a:r>
                      <a:endParaRPr lang="ko-KR" altLang="en-US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결측값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데이터를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검초하여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제거하거나 보완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데이터 구조화를 통해 용이한 형태로 변환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  <a:tr h="9264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품질 점검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정제된 데이터를 사용하여 </a:t>
                      </a: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챗봇의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질의응답 구조도를 생성할 수 있게 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1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accent2"/>
                </a:solidFill>
              </a:rPr>
              <a:t>시스템 구현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4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질문 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1370095" y="1930708"/>
            <a:ext cx="4474002" cy="1732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1370096" y="1414860"/>
            <a:ext cx="4474002" cy="501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255D-07F3-97AC-7077-483DE94A1EB8}"/>
              </a:ext>
            </a:extLst>
          </p:cNvPr>
          <p:cNvSpPr/>
          <p:nvPr/>
        </p:nvSpPr>
        <p:spPr>
          <a:xfrm>
            <a:off x="6096000" y="4252663"/>
            <a:ext cx="4474002" cy="1732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6095999" y="1930708"/>
            <a:ext cx="4474002" cy="1732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1370095" y="4252663"/>
            <a:ext cx="4474002" cy="1732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1771145" y="1483260"/>
            <a:ext cx="3671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학사 관련 질문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6095999" y="1414860"/>
            <a:ext cx="4474002" cy="5018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6445688" y="1473454"/>
            <a:ext cx="377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교내 생활 관련 질문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1370097" y="3751131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1518200" y="3811304"/>
            <a:ext cx="417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학생 지원 관련 질문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6096000" y="3751131"/>
            <a:ext cx="4474002" cy="489679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7715535" y="3816916"/>
            <a:ext cx="123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FAQ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A3F5DD-3006-4B04-D78F-B9ADA6C7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011" y="1960327"/>
            <a:ext cx="4023926" cy="16858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D216D2-8B90-3962-3358-949F6B53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705" y="1960327"/>
            <a:ext cx="3858566" cy="1697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BAD90A-2B8D-1898-3247-C905C1237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15" y="4257713"/>
            <a:ext cx="3573820" cy="17274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091CFB-AB8A-6A59-E5E1-DD708E45E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986" y="4284409"/>
            <a:ext cx="4218758" cy="17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최종 생성된 모든 </a:t>
            </a:r>
            <a:r>
              <a:rPr lang="en-US" altLang="ko-KR" dirty="0"/>
              <a:t>intents</a:t>
            </a:r>
            <a:endParaRPr lang="ko-KR" altLang="en-US" dirty="0"/>
          </a:p>
        </p:txBody>
      </p:sp>
      <p:pic>
        <p:nvPicPr>
          <p:cNvPr id="1025" name="_x368629496">
            <a:extLst>
              <a:ext uri="{FF2B5EF4-FFF2-40B4-BE49-F238E27FC236}">
                <a16:creationId xmlns:a16="http://schemas.microsoft.com/office/drawing/2014/main" id="{7C979498-C114-3618-E006-13C3C6D8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195734"/>
            <a:ext cx="54006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368625176">
            <a:extLst>
              <a:ext uri="{FF2B5EF4-FFF2-40B4-BE49-F238E27FC236}">
                <a16:creationId xmlns:a16="http://schemas.microsoft.com/office/drawing/2014/main" id="{0C74A273-7704-3A93-33EC-CC8352B9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5734"/>
            <a:ext cx="5400675" cy="38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6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액션과 파라미터</a:t>
            </a:r>
          </a:p>
        </p:txBody>
      </p:sp>
      <p:pic>
        <p:nvPicPr>
          <p:cNvPr id="2049" name="_x368625320">
            <a:extLst>
              <a:ext uri="{FF2B5EF4-FFF2-40B4-BE49-F238E27FC236}">
                <a16:creationId xmlns:a16="http://schemas.microsoft.com/office/drawing/2014/main" id="{E0513DCF-1080-4AC8-7C7D-A8011A52D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39" y="2371863"/>
            <a:ext cx="5400675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368623520">
            <a:extLst>
              <a:ext uri="{FF2B5EF4-FFF2-40B4-BE49-F238E27FC236}">
                <a16:creationId xmlns:a16="http://schemas.microsoft.com/office/drawing/2014/main" id="{D18546BA-2081-BBE3-E6D2-3AB2839F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14" y="2467113"/>
            <a:ext cx="5400675" cy="205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589541-089C-B769-38AF-0386C4BF7A47}"/>
              </a:ext>
            </a:extLst>
          </p:cNvPr>
          <p:cNvSpPr txBox="1"/>
          <p:nvPr/>
        </p:nvSpPr>
        <p:spPr>
          <a:xfrm>
            <a:off x="1038625" y="4812536"/>
            <a:ext cx="1857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↑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fr_overlap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intent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8BB09-B0E1-5BC3-1031-8FC84BB3948B}"/>
              </a:ext>
            </a:extLst>
          </p:cNvPr>
          <p:cNvSpPr txBox="1"/>
          <p:nvPr/>
        </p:nvSpPr>
        <p:spPr>
          <a:xfrm>
            <a:off x="5561349" y="4797442"/>
            <a:ext cx="3972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↑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li_bullumsbury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intent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49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액션과 파라미터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8BB09-B0E1-5BC3-1031-8FC84BB3948B}"/>
              </a:ext>
            </a:extLst>
          </p:cNvPr>
          <p:cNvSpPr txBox="1"/>
          <p:nvPr/>
        </p:nvSpPr>
        <p:spPr>
          <a:xfrm>
            <a:off x="7387522" y="3803021"/>
            <a:ext cx="3972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←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ba_course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registrantion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3" name="_x368626472">
            <a:extLst>
              <a:ext uri="{FF2B5EF4-FFF2-40B4-BE49-F238E27FC236}">
                <a16:creationId xmlns:a16="http://schemas.microsoft.com/office/drawing/2014/main" id="{4A64E6C7-1E31-C7E7-27CC-FAFC5D2D3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61" y="2169665"/>
            <a:ext cx="6200411" cy="363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7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액션과 파라미터 인식 오류인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8BB09-B0E1-5BC3-1031-8FC84BB3948B}"/>
              </a:ext>
            </a:extLst>
          </p:cNvPr>
          <p:cNvSpPr txBox="1"/>
          <p:nvPr/>
        </p:nvSpPr>
        <p:spPr>
          <a:xfrm>
            <a:off x="7627365" y="3636068"/>
            <a:ext cx="3972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자동으로 필터링 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 모두 사람으로 인식됨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7" name="_x368623376">
            <a:extLst>
              <a:ext uri="{FF2B5EF4-FFF2-40B4-BE49-F238E27FC236}">
                <a16:creationId xmlns:a16="http://schemas.microsoft.com/office/drawing/2014/main" id="{2DE2DF76-F19F-B56B-5209-466F85B0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00" y="2106008"/>
            <a:ext cx="6944642" cy="34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30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액션과 파라미터 인식 오류인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8BB09-B0E1-5BC3-1031-8FC84BB3948B}"/>
              </a:ext>
            </a:extLst>
          </p:cNvPr>
          <p:cNvSpPr txBox="1"/>
          <p:nvPr/>
        </p:nvSpPr>
        <p:spPr>
          <a:xfrm>
            <a:off x="7627365" y="3636068"/>
            <a:ext cx="3972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</a:t>
            </a:r>
          </a:p>
        </p:txBody>
      </p:sp>
      <p:pic>
        <p:nvPicPr>
          <p:cNvPr id="5121" name="_x194921904">
            <a:extLst>
              <a:ext uri="{FF2B5EF4-FFF2-40B4-BE49-F238E27FC236}">
                <a16:creationId xmlns:a16="http://schemas.microsoft.com/office/drawing/2014/main" id="{A0728DF2-2487-C726-D9DD-B1120590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7" y="2953667"/>
            <a:ext cx="6892409" cy="143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424082-7747-727F-4B8B-F713CEF243A8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6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액션과 파라미터 인식 오류인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8BB09-B0E1-5BC3-1031-8FC84BB3948B}"/>
              </a:ext>
            </a:extLst>
          </p:cNvPr>
          <p:cNvSpPr txBox="1"/>
          <p:nvPr/>
        </p:nvSpPr>
        <p:spPr>
          <a:xfrm>
            <a:off x="7627365" y="3636068"/>
            <a:ext cx="3972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원하는 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Entity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생성 후 수정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8AD8E3-2E79-866C-F401-7A102BE34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68625968">
            <a:extLst>
              <a:ext uri="{FF2B5EF4-FFF2-40B4-BE49-F238E27FC236}">
                <a16:creationId xmlns:a16="http://schemas.microsoft.com/office/drawing/2014/main" id="{F5CA386F-FDF0-4224-BB96-227A82182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7" y="2066644"/>
            <a:ext cx="6879896" cy="354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4A305A-3D3A-AB64-4985-BB2A8119DA73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3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628106" y="1329919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096351" y="1422252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서론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628106" y="2342001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96351" y="2434334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분석 기획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628106" y="335408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96351" y="344641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AE19A-94CD-005E-B8CF-7236DE00C2D5}"/>
              </a:ext>
            </a:extLst>
          </p:cNvPr>
          <p:cNvSpPr txBox="1"/>
          <p:nvPr/>
        </p:nvSpPr>
        <p:spPr>
          <a:xfrm>
            <a:off x="3628106" y="436616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D5D80-326C-E5ED-0E91-990D8748579D}"/>
              </a:ext>
            </a:extLst>
          </p:cNvPr>
          <p:cNvSpPr txBox="1"/>
          <p:nvPr/>
        </p:nvSpPr>
        <p:spPr>
          <a:xfrm>
            <a:off x="5096351" y="445849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시스템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80847-C3FB-15C2-E3E6-8DD61BA84AB4}"/>
              </a:ext>
            </a:extLst>
          </p:cNvPr>
          <p:cNvSpPr txBox="1"/>
          <p:nvPr/>
        </p:nvSpPr>
        <p:spPr>
          <a:xfrm>
            <a:off x="3628106" y="537824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5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73CF2-4B32-27A7-47A7-7D445BC35E00}"/>
              </a:ext>
            </a:extLst>
          </p:cNvPr>
          <p:cNvSpPr txBox="1"/>
          <p:nvPr/>
        </p:nvSpPr>
        <p:spPr>
          <a:xfrm>
            <a:off x="5096351" y="547058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평가 및 전개</a:t>
            </a: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최종 생성된 모든 </a:t>
            </a:r>
            <a:r>
              <a:rPr lang="en-US" altLang="ko-KR" dirty="0"/>
              <a:t>Entities</a:t>
            </a:r>
            <a:endParaRPr lang="ko-KR" altLang="en-US" dirty="0"/>
          </a:p>
        </p:txBody>
      </p:sp>
      <p:pic>
        <p:nvPicPr>
          <p:cNvPr id="7169" name="_x368629496">
            <a:extLst>
              <a:ext uri="{FF2B5EF4-FFF2-40B4-BE49-F238E27FC236}">
                <a16:creationId xmlns:a16="http://schemas.microsoft.com/office/drawing/2014/main" id="{08EE42C1-5FDC-76FB-1334-9DCB0CDB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119" y="2018179"/>
            <a:ext cx="8580412" cy="40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86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Try now</a:t>
            </a:r>
            <a:r>
              <a:rPr lang="ko-KR" altLang="en-US" dirty="0"/>
              <a:t>로 인텐트를 저장하고 검증</a:t>
            </a:r>
          </a:p>
        </p:txBody>
      </p:sp>
      <p:pic>
        <p:nvPicPr>
          <p:cNvPr id="8193" name="_x368624096">
            <a:extLst>
              <a:ext uri="{FF2B5EF4-FFF2-40B4-BE49-F238E27FC236}">
                <a16:creationId xmlns:a16="http://schemas.microsoft.com/office/drawing/2014/main" id="{CDFA21C9-4F83-4599-1B3F-62414BC39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290" y="1918184"/>
            <a:ext cx="2177873" cy="476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368629568">
            <a:extLst>
              <a:ext uri="{FF2B5EF4-FFF2-40B4-BE49-F238E27FC236}">
                <a16:creationId xmlns:a16="http://schemas.microsoft.com/office/drawing/2014/main" id="{F5EB14B4-BC6C-1EAB-1923-7B0300EB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859" y="1879500"/>
            <a:ext cx="2288495" cy="472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1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FF0FA8-4009-3C87-AC6A-BBD0FD875C8E}"/>
              </a:ext>
            </a:extLst>
          </p:cNvPr>
          <p:cNvSpPr/>
          <p:nvPr/>
        </p:nvSpPr>
        <p:spPr>
          <a:xfrm>
            <a:off x="3858999" y="1333046"/>
            <a:ext cx="4474002" cy="48967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Try now</a:t>
            </a:r>
            <a:r>
              <a:rPr lang="ko-KR" altLang="en-US" dirty="0"/>
              <a:t>로 인텐트를 저장하고 검증</a:t>
            </a:r>
          </a:p>
        </p:txBody>
      </p:sp>
      <p:pic>
        <p:nvPicPr>
          <p:cNvPr id="3" name="챗봇 구현 영상">
            <a:hlinkClick r:id="" action="ppaction://media"/>
            <a:extLst>
              <a:ext uri="{FF2B5EF4-FFF2-40B4-BE49-F238E27FC236}">
                <a16:creationId xmlns:a16="http://schemas.microsoft.com/office/drawing/2014/main" id="{31838311-B99C-0FB9-7263-347C04B2F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0352" y="1911247"/>
            <a:ext cx="7551295" cy="42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평가 및 전개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9" y="923653"/>
            <a:ext cx="147828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5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47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목표 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26C1798-4147-6A48-C63C-ADDCE933F64A}"/>
              </a:ext>
            </a:extLst>
          </p:cNvPr>
          <p:cNvSpPr/>
          <p:nvPr/>
        </p:nvSpPr>
        <p:spPr>
          <a:xfrm>
            <a:off x="1779156" y="1571176"/>
            <a:ext cx="3754832" cy="3754832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48A93-88AF-CB8D-7035-9F7C01949D42}"/>
              </a:ext>
            </a:extLst>
          </p:cNvPr>
          <p:cNvSpPr txBox="1"/>
          <p:nvPr/>
        </p:nvSpPr>
        <p:spPr>
          <a:xfrm>
            <a:off x="2370294" y="3248537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챗봇의</a:t>
            </a:r>
            <a:r>
              <a:rPr lang="ko-KR" altLang="en-US" sz="2000" b="1" dirty="0">
                <a:solidFill>
                  <a:schemeClr val="bg1"/>
                </a:solidFill>
              </a:rPr>
              <a:t> 주요 목적 정의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4F6EC82-DD6E-1723-8B85-3CCAE517B3EC}"/>
              </a:ext>
            </a:extLst>
          </p:cNvPr>
          <p:cNvSpPr/>
          <p:nvPr/>
        </p:nvSpPr>
        <p:spPr>
          <a:xfrm>
            <a:off x="6610480" y="1551584"/>
            <a:ext cx="3754832" cy="3754832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90986-3F90-954E-31D9-A1AE7C0861A7}"/>
              </a:ext>
            </a:extLst>
          </p:cNvPr>
          <p:cNvSpPr txBox="1"/>
          <p:nvPr/>
        </p:nvSpPr>
        <p:spPr>
          <a:xfrm>
            <a:off x="7201618" y="3228945"/>
            <a:ext cx="2666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대상 사용자 그룹 정의</a:t>
            </a:r>
          </a:p>
        </p:txBody>
      </p:sp>
    </p:spTree>
    <p:extLst>
      <p:ext uri="{BB962C8B-B14F-4D97-AF65-F5344CB8AC3E}">
        <p14:creationId xmlns:p14="http://schemas.microsoft.com/office/powerpoint/2010/main" val="43620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68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EFF0360-697E-B966-CFF9-72A95B44BA71}"/>
              </a:ext>
            </a:extLst>
          </p:cNvPr>
          <p:cNvSpPr/>
          <p:nvPr/>
        </p:nvSpPr>
        <p:spPr>
          <a:xfrm>
            <a:off x="1191483" y="1492506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44463C-97A2-5819-F534-2E09412F5206}"/>
              </a:ext>
            </a:extLst>
          </p:cNvPr>
          <p:cNvSpPr/>
          <p:nvPr/>
        </p:nvSpPr>
        <p:spPr>
          <a:xfrm>
            <a:off x="3893474" y="4360481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C7C4CCF-AF87-2954-61F4-87258169B31E}"/>
              </a:ext>
            </a:extLst>
          </p:cNvPr>
          <p:cNvSpPr/>
          <p:nvPr/>
        </p:nvSpPr>
        <p:spPr>
          <a:xfrm>
            <a:off x="6663689" y="1492506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233E9C-A363-DC26-6C42-10484BAD6FCD}"/>
              </a:ext>
            </a:extLst>
          </p:cNvPr>
          <p:cNvCxnSpPr/>
          <p:nvPr/>
        </p:nvCxnSpPr>
        <p:spPr>
          <a:xfrm>
            <a:off x="0" y="376911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AA4C395-D81A-21DF-2B44-D4C4BDA693F6}"/>
              </a:ext>
            </a:extLst>
          </p:cNvPr>
          <p:cNvCxnSpPr>
            <a:cxnSpLocks/>
          </p:cNvCxnSpPr>
          <p:nvPr/>
        </p:nvCxnSpPr>
        <p:spPr>
          <a:xfrm flipV="1">
            <a:off x="2026799" y="3206352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CED7731-5E3F-DCA0-AE03-1EC9249B55C2}"/>
              </a:ext>
            </a:extLst>
          </p:cNvPr>
          <p:cNvCxnSpPr>
            <a:cxnSpLocks/>
          </p:cNvCxnSpPr>
          <p:nvPr/>
        </p:nvCxnSpPr>
        <p:spPr>
          <a:xfrm flipV="1">
            <a:off x="4769656" y="3784102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6285E90-3C2D-346A-EEC0-72FF06A9D22D}"/>
              </a:ext>
            </a:extLst>
          </p:cNvPr>
          <p:cNvCxnSpPr>
            <a:cxnSpLocks/>
          </p:cNvCxnSpPr>
          <p:nvPr/>
        </p:nvCxnSpPr>
        <p:spPr>
          <a:xfrm flipV="1">
            <a:off x="7547327" y="3206352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3DFD91-E58E-81BF-1025-9772070FBDAA}"/>
              </a:ext>
            </a:extLst>
          </p:cNvPr>
          <p:cNvSpPr txBox="1"/>
          <p:nvPr/>
        </p:nvSpPr>
        <p:spPr>
          <a:xfrm>
            <a:off x="950701" y="3891824"/>
            <a:ext cx="2170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주요 시나리오 작성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챗봇의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응답 흐름 정의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1BFC57-81EF-36CD-1010-61129514E861}"/>
              </a:ext>
            </a:extLst>
          </p:cNvPr>
          <p:cNvSpPr txBox="1"/>
          <p:nvPr/>
        </p:nvSpPr>
        <p:spPr>
          <a:xfrm>
            <a:off x="6080958" y="3891824"/>
            <a:ext cx="2879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오류 수정 및 사용자 경험 개선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93CC9-9138-4B17-FCFC-BB2EAEAABECA}"/>
              </a:ext>
            </a:extLst>
          </p:cNvPr>
          <p:cNvSpPr txBox="1"/>
          <p:nvPr/>
        </p:nvSpPr>
        <p:spPr>
          <a:xfrm>
            <a:off x="3353242" y="3139839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기본적인 질문 응답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제공하는 초기 기능 개발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CF059F-8A33-70D8-CEFF-AE2E3122D623}"/>
              </a:ext>
            </a:extLst>
          </p:cNvPr>
          <p:cNvSpPr txBox="1"/>
          <p:nvPr/>
        </p:nvSpPr>
        <p:spPr>
          <a:xfrm>
            <a:off x="1294034" y="2180152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대화 흐름 설계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1496ED-42EB-4212-F3A0-2A4333835799}"/>
              </a:ext>
            </a:extLst>
          </p:cNvPr>
          <p:cNvSpPr txBox="1"/>
          <p:nvPr/>
        </p:nvSpPr>
        <p:spPr>
          <a:xfrm>
            <a:off x="6892074" y="2180152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내부 테스트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98BA26-964F-999C-EB1D-6FDCFE35EA9C}"/>
              </a:ext>
            </a:extLst>
          </p:cNvPr>
          <p:cNvSpPr txBox="1"/>
          <p:nvPr/>
        </p:nvSpPr>
        <p:spPr>
          <a:xfrm>
            <a:off x="3970680" y="5047441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기능 구현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F78F57-9511-38D4-7151-697C930C1E5C}"/>
              </a:ext>
            </a:extLst>
          </p:cNvPr>
          <p:cNvSpPr/>
          <p:nvPr/>
        </p:nvSpPr>
        <p:spPr>
          <a:xfrm>
            <a:off x="9500504" y="4360481"/>
            <a:ext cx="1713846" cy="171384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52B99DE-425D-2A35-6C91-0CAA8D791EDE}"/>
              </a:ext>
            </a:extLst>
          </p:cNvPr>
          <p:cNvCxnSpPr>
            <a:cxnSpLocks/>
          </p:cNvCxnSpPr>
          <p:nvPr/>
        </p:nvCxnSpPr>
        <p:spPr>
          <a:xfrm flipV="1">
            <a:off x="10376686" y="3784102"/>
            <a:ext cx="0" cy="57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C96CCD5-94AC-8D5E-EB9A-DBBAC3490F0D}"/>
              </a:ext>
            </a:extLst>
          </p:cNvPr>
          <p:cNvSpPr txBox="1"/>
          <p:nvPr/>
        </p:nvSpPr>
        <p:spPr>
          <a:xfrm>
            <a:off x="9519720" y="2887296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초기 기능 테스트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피드백 수집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94650-04D6-B550-597C-8AB370920A61}"/>
              </a:ext>
            </a:extLst>
          </p:cNvPr>
          <p:cNvSpPr txBox="1"/>
          <p:nvPr/>
        </p:nvSpPr>
        <p:spPr>
          <a:xfrm>
            <a:off x="9600955" y="5047441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 테스트</a:t>
            </a:r>
          </a:p>
        </p:txBody>
      </p:sp>
    </p:spTree>
    <p:extLst>
      <p:ext uri="{BB962C8B-B14F-4D97-AF65-F5344CB8AC3E}">
        <p14:creationId xmlns:p14="http://schemas.microsoft.com/office/powerpoint/2010/main" val="130851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평가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2668575" y="1430476"/>
            <a:ext cx="6854850" cy="4849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3042255" y="2583945"/>
            <a:ext cx="610749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성능 평가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챗봇의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응답이 사용자의 기대에 부합하는 정도를 측정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요구사항 반영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기능 및 개선 사항 수집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982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계획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A584C5B-E4DA-B35D-4E56-DEBC06B0B42B}"/>
              </a:ext>
            </a:extLst>
          </p:cNvPr>
          <p:cNvSpPr>
            <a:spLocks/>
          </p:cNvSpPr>
          <p:nvPr/>
        </p:nvSpPr>
        <p:spPr>
          <a:xfrm>
            <a:off x="2668575" y="1430476"/>
            <a:ext cx="6854850" cy="4849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CE75BF1-90E4-D17B-924B-0473A7982168}"/>
              </a:ext>
            </a:extLst>
          </p:cNvPr>
          <p:cNvSpPr txBox="1"/>
          <p:nvPr/>
        </p:nvSpPr>
        <p:spPr>
          <a:xfrm>
            <a:off x="3042255" y="1752949"/>
            <a:ext cx="610749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기능 확장 및 개선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피드백을 반영하여 기능 개선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→ 더 나은 정보 제공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응답 정확도 향상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사용자 참여 및 피드백 강화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주기적인 테스트를 통해 개선점을 도출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확장 및 통합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: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다양한 채널에서 이용할 수 있도록 확장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 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외부 시스템 통합을 통해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챗봇의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활용도 증대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5608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CAE69E-6F5C-B4C0-82A9-989C843DE14D}"/>
              </a:ext>
            </a:extLst>
          </p:cNvPr>
          <p:cNvSpPr txBox="1"/>
          <p:nvPr/>
        </p:nvSpPr>
        <p:spPr>
          <a:xfrm>
            <a:off x="1553548" y="665272"/>
            <a:ext cx="908490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참고문헌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074728-D973-1B08-BC27-F8D2E730A9E0}"/>
              </a:ext>
            </a:extLst>
          </p:cNvPr>
          <p:cNvSpPr txBox="1"/>
          <p:nvPr/>
        </p:nvSpPr>
        <p:spPr>
          <a:xfrm>
            <a:off x="1553548" y="2062541"/>
            <a:ext cx="8602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루벤초이</a:t>
            </a:r>
            <a:r>
              <a:rPr lang="en-US" altLang="ko-KR" sz="1600" dirty="0">
                <a:solidFill>
                  <a:schemeClr val="bg1"/>
                </a:solidFill>
              </a:rPr>
              <a:t>, “</a:t>
            </a:r>
            <a:r>
              <a:rPr lang="en-US" altLang="ko-KR" sz="1600" dirty="0" err="1">
                <a:solidFill>
                  <a:schemeClr val="bg1"/>
                </a:solidFill>
              </a:rPr>
              <a:t>Dialogflow</a:t>
            </a:r>
            <a:r>
              <a:rPr lang="en-US" altLang="ko-KR" sz="1600" dirty="0">
                <a:solidFill>
                  <a:schemeClr val="bg1"/>
                </a:solidFill>
              </a:rPr>
              <a:t> – 1. Intent”, </a:t>
            </a:r>
            <a:r>
              <a:rPr lang="en-US" altLang="ko-KR" sz="1600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Dialogflow</a:t>
            </a:r>
            <a:r>
              <a:rPr lang="en-US" altLang="ko-KR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- 1. Intent (tistory.com)</a:t>
            </a:r>
            <a:r>
              <a:rPr lang="en-US" altLang="ko-KR" sz="1600" dirty="0">
                <a:solidFill>
                  <a:schemeClr val="bg1"/>
                </a:solidFill>
              </a:rPr>
              <a:t>, 2021.04.14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chanos</a:t>
            </a:r>
            <a:r>
              <a:rPr lang="en-US" altLang="ko-KR" sz="1600" dirty="0">
                <a:solidFill>
                  <a:schemeClr val="bg1"/>
                </a:solidFill>
              </a:rPr>
              <a:t>, “[</a:t>
            </a:r>
            <a:r>
              <a:rPr lang="ko-KR" altLang="en-US" sz="1600" dirty="0">
                <a:solidFill>
                  <a:schemeClr val="bg1"/>
                </a:solidFill>
              </a:rPr>
              <a:t>인공지능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챗봇</a:t>
            </a:r>
            <a:r>
              <a:rPr lang="en-US" altLang="ko-KR" sz="1600" dirty="0">
                <a:solidFill>
                  <a:schemeClr val="bg1"/>
                </a:solidFill>
              </a:rPr>
              <a:t>] </a:t>
            </a:r>
            <a:r>
              <a:rPr lang="en-US" altLang="ko-KR" sz="1600" dirty="0" err="1">
                <a:solidFill>
                  <a:schemeClr val="bg1"/>
                </a:solidFill>
              </a:rPr>
              <a:t>Dialogflow</a:t>
            </a:r>
            <a:r>
              <a:rPr lang="ko-KR" altLang="en-US" sz="1600" dirty="0">
                <a:solidFill>
                  <a:schemeClr val="bg1"/>
                </a:solidFill>
              </a:rPr>
              <a:t>로 인공지능 </a:t>
            </a:r>
            <a:r>
              <a:rPr lang="ko-KR" altLang="en-US" sz="1600" dirty="0" err="1">
                <a:solidFill>
                  <a:schemeClr val="bg1"/>
                </a:solidFill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</a:rPr>
              <a:t> 구현하기 </a:t>
            </a:r>
            <a:r>
              <a:rPr lang="en-US" altLang="ko-KR" sz="1600" dirty="0">
                <a:solidFill>
                  <a:schemeClr val="bg1"/>
                </a:solidFill>
              </a:rPr>
              <a:t>– (1)”,</a:t>
            </a:r>
          </a:p>
          <a:p>
            <a:r>
              <a:rPr lang="en-US" altLang="ko-KR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ko-KR" alt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인공지능 </a:t>
            </a:r>
            <a:r>
              <a:rPr lang="ko-KR" altLang="en-US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챗봇</a:t>
            </a:r>
            <a:r>
              <a:rPr lang="en-US" altLang="ko-KR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</a:t>
            </a:r>
            <a:r>
              <a:rPr lang="en-US" altLang="ko-KR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Dialogflow</a:t>
            </a:r>
            <a:r>
              <a:rPr lang="ko-KR" alt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로 인공지능 </a:t>
            </a:r>
            <a:r>
              <a:rPr lang="ko-KR" altLang="en-US" sz="16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챗봇</a:t>
            </a:r>
            <a:r>
              <a:rPr lang="ko-KR" altLang="en-US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구현하기 </a:t>
            </a:r>
            <a:r>
              <a:rPr lang="en-US" altLang="ko-KR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(1) — CHAN-GPT (tistory.com)</a:t>
            </a:r>
            <a:r>
              <a:rPr lang="en-US" altLang="ko-KR" sz="1600" dirty="0">
                <a:solidFill>
                  <a:schemeClr val="bg1"/>
                </a:solidFill>
              </a:rPr>
              <a:t>, 2021.08.04</a:t>
            </a:r>
          </a:p>
        </p:txBody>
      </p:sp>
    </p:spTree>
    <p:extLst>
      <p:ext uri="{BB962C8B-B14F-4D97-AF65-F5344CB8AC3E}">
        <p14:creationId xmlns:p14="http://schemas.microsoft.com/office/powerpoint/2010/main" val="400830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3363834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서론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832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 및 필요성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789BD0-3D32-F209-F9AA-5DF3452429F0}"/>
              </a:ext>
            </a:extLst>
          </p:cNvPr>
          <p:cNvSpPr/>
          <p:nvPr/>
        </p:nvSpPr>
        <p:spPr>
          <a:xfrm>
            <a:off x="800213" y="2065875"/>
            <a:ext cx="3083088" cy="30830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2DA9F35-B6A0-8320-EEF1-F630B4C6EE69}"/>
              </a:ext>
            </a:extLst>
          </p:cNvPr>
          <p:cNvSpPr/>
          <p:nvPr/>
        </p:nvSpPr>
        <p:spPr>
          <a:xfrm>
            <a:off x="4554456" y="2065875"/>
            <a:ext cx="3083088" cy="30830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9EECB4F-8F78-D26C-B872-76CFCCF437E2}"/>
              </a:ext>
            </a:extLst>
          </p:cNvPr>
          <p:cNvSpPr/>
          <p:nvPr/>
        </p:nvSpPr>
        <p:spPr>
          <a:xfrm>
            <a:off x="8308699" y="2065875"/>
            <a:ext cx="3083088" cy="3083088"/>
          </a:xfrm>
          <a:prstGeom prst="ellipse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28EA6-515B-C767-AB21-4124C4578693}"/>
              </a:ext>
            </a:extLst>
          </p:cNvPr>
          <p:cNvSpPr txBox="1"/>
          <p:nvPr/>
        </p:nvSpPr>
        <p:spPr>
          <a:xfrm>
            <a:off x="1294037" y="3429000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 접근성 향상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9A394-CDF3-A2B8-E895-045CFB1CB318}"/>
              </a:ext>
            </a:extLst>
          </p:cNvPr>
          <p:cNvSpPr txBox="1"/>
          <p:nvPr/>
        </p:nvSpPr>
        <p:spPr>
          <a:xfrm>
            <a:off x="4920040" y="3429000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효율적인 업무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930762" y="3429000"/>
            <a:ext cx="1838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학생 복지 증진</a:t>
            </a:r>
          </a:p>
        </p:txBody>
      </p:sp>
    </p:spTree>
    <p:extLst>
      <p:ext uri="{BB962C8B-B14F-4D97-AF65-F5344CB8AC3E}">
        <p14:creationId xmlns:p14="http://schemas.microsoft.com/office/powerpoint/2010/main" val="148638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694378" y="2575670"/>
            <a:ext cx="2572744" cy="15521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1115305" y="2936266"/>
            <a:ext cx="1730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정보 제공 및 안내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452935" y="2575670"/>
            <a:ext cx="2572744" cy="15521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818690" y="2936266"/>
            <a:ext cx="18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</a:rPr>
              <a:t>자동 응답 시스템 구축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211492" y="2575670"/>
            <a:ext cx="2572744" cy="155219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8970049" y="2575670"/>
            <a:ext cx="2572744" cy="155219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FBB333-F4D0-753D-B94B-4E5833830729}"/>
              </a:ext>
            </a:extLst>
          </p:cNvPr>
          <p:cNvSpPr txBox="1"/>
          <p:nvPr/>
        </p:nvSpPr>
        <p:spPr>
          <a:xfrm>
            <a:off x="6493585" y="2936265"/>
            <a:ext cx="2008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학사 관리 및 일정 알림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FB448-0D1A-436D-9E52-7761BA3CAFAD}"/>
              </a:ext>
            </a:extLst>
          </p:cNvPr>
          <p:cNvSpPr txBox="1"/>
          <p:nvPr/>
        </p:nvSpPr>
        <p:spPr>
          <a:xfrm>
            <a:off x="9194002" y="2936264"/>
            <a:ext cx="212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</a:rPr>
              <a:t>커뮤니케이션 플랫폼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7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분석 기획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2739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 이해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955797-C036-F27D-746B-CA12D21CA3D6}"/>
              </a:ext>
            </a:extLst>
          </p:cNvPr>
          <p:cNvSpPr/>
          <p:nvPr/>
        </p:nvSpPr>
        <p:spPr>
          <a:xfrm>
            <a:off x="904240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7583EA-A0B9-207A-CC5D-193351A484A4}"/>
              </a:ext>
            </a:extLst>
          </p:cNvPr>
          <p:cNvSpPr/>
          <p:nvPr/>
        </p:nvSpPr>
        <p:spPr>
          <a:xfrm>
            <a:off x="904240" y="2000472"/>
            <a:ext cx="2041451" cy="604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F255D-07F3-97AC-7077-483DE94A1EB8}"/>
              </a:ext>
            </a:extLst>
          </p:cNvPr>
          <p:cNvSpPr/>
          <p:nvPr/>
        </p:nvSpPr>
        <p:spPr>
          <a:xfrm>
            <a:off x="9179915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00A253-C61B-4E6C-02CC-07593EC84A09}"/>
              </a:ext>
            </a:extLst>
          </p:cNvPr>
          <p:cNvSpPr/>
          <p:nvPr/>
        </p:nvSpPr>
        <p:spPr>
          <a:xfrm>
            <a:off x="3662798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E7829F-92C8-CC2D-E91D-79CD78D56149}"/>
              </a:ext>
            </a:extLst>
          </p:cNvPr>
          <p:cNvSpPr/>
          <p:nvPr/>
        </p:nvSpPr>
        <p:spPr>
          <a:xfrm>
            <a:off x="6421356" y="20004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ABC9E-3F81-D83F-F02A-103A3390B6EF}"/>
              </a:ext>
            </a:extLst>
          </p:cNvPr>
          <p:cNvSpPr txBox="1"/>
          <p:nvPr/>
        </p:nvSpPr>
        <p:spPr>
          <a:xfrm>
            <a:off x="1071685" y="211544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학사 정보 제공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7B8186-8C34-7434-729C-81B834EFB943}"/>
              </a:ext>
            </a:extLst>
          </p:cNvPr>
          <p:cNvSpPr/>
          <p:nvPr/>
        </p:nvSpPr>
        <p:spPr>
          <a:xfrm>
            <a:off x="3662797" y="2000472"/>
            <a:ext cx="2041451" cy="604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48A25-4E4F-5711-E7A3-C32413364305}"/>
              </a:ext>
            </a:extLst>
          </p:cNvPr>
          <p:cNvSpPr txBox="1"/>
          <p:nvPr/>
        </p:nvSpPr>
        <p:spPr>
          <a:xfrm>
            <a:off x="3853486" y="211544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학교 생활 정보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CA0E9F-E263-02C2-CE96-56738240F0A1}"/>
              </a:ext>
            </a:extLst>
          </p:cNvPr>
          <p:cNvSpPr/>
          <p:nvPr/>
        </p:nvSpPr>
        <p:spPr>
          <a:xfrm>
            <a:off x="6421354" y="2000472"/>
            <a:ext cx="2041451" cy="60428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4897-76D4-DE4C-CBB8-3A1A0E8892F2}"/>
              </a:ext>
            </a:extLst>
          </p:cNvPr>
          <p:cNvSpPr txBox="1"/>
          <p:nvPr/>
        </p:nvSpPr>
        <p:spPr>
          <a:xfrm>
            <a:off x="6497428" y="2115445"/>
            <a:ext cx="19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상담 지원 서비스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C6C705-0F05-09C6-D320-EC73EC577BEC}"/>
              </a:ext>
            </a:extLst>
          </p:cNvPr>
          <p:cNvSpPr/>
          <p:nvPr/>
        </p:nvSpPr>
        <p:spPr>
          <a:xfrm>
            <a:off x="9179911" y="2000472"/>
            <a:ext cx="2041451" cy="604280"/>
          </a:xfrm>
          <a:prstGeom prst="rect">
            <a:avLst/>
          </a:prstGeom>
          <a:solidFill>
            <a:srgbClr val="00294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29D196-7461-E986-75F4-1047F0D3360B}"/>
              </a:ext>
            </a:extLst>
          </p:cNvPr>
          <p:cNvSpPr txBox="1"/>
          <p:nvPr/>
        </p:nvSpPr>
        <p:spPr>
          <a:xfrm>
            <a:off x="9919157" y="2115445"/>
            <a:ext cx="56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FAQ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90ADF-D3E0-B796-4684-E57CB252A77A}"/>
              </a:ext>
            </a:extLst>
          </p:cNvPr>
          <p:cNvSpPr txBox="1"/>
          <p:nvPr/>
        </p:nvSpPr>
        <p:spPr>
          <a:xfrm>
            <a:off x="1073965" y="3237154"/>
            <a:ext cx="1682895" cy="187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수업 일정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학사 일정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학기 등록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수업 관리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성적 확인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학위 요구 사항 확인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082C56-1A1E-7BB6-BAA4-21820393B94A}"/>
              </a:ext>
            </a:extLst>
          </p:cNvPr>
          <p:cNvSpPr txBox="1"/>
          <p:nvPr/>
        </p:nvSpPr>
        <p:spPr>
          <a:xfrm>
            <a:off x="3832523" y="3237154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시설 이용 정보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이벤트 및 행사 정보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캠퍼스 시설 안내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3501EB-D583-C26A-4D06-9137004D56A8}"/>
              </a:ext>
            </a:extLst>
          </p:cNvPr>
          <p:cNvSpPr txBox="1"/>
          <p:nvPr/>
        </p:nvSpPr>
        <p:spPr>
          <a:xfrm>
            <a:off x="6591082" y="323715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학사 상담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커리어 상담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C80260-CE8A-50CF-3DAC-69B469CBA36C}"/>
              </a:ext>
            </a:extLst>
          </p:cNvPr>
          <p:cNvSpPr txBox="1"/>
          <p:nvPr/>
        </p:nvSpPr>
        <p:spPr>
          <a:xfrm>
            <a:off x="9359188" y="3237154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자주 묻는 질문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도움말</a:t>
            </a:r>
          </a:p>
        </p:txBody>
      </p:sp>
    </p:spTree>
    <p:extLst>
      <p:ext uri="{BB962C8B-B14F-4D97-AF65-F5344CB8AC3E}">
        <p14:creationId xmlns:p14="http://schemas.microsoft.com/office/powerpoint/2010/main" val="413551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4A4B1F-52D0-92AF-36D4-0B19EDAA48DE}"/>
              </a:ext>
            </a:extLst>
          </p:cNvPr>
          <p:cNvCxnSpPr/>
          <p:nvPr/>
        </p:nvCxnSpPr>
        <p:spPr>
          <a:xfrm>
            <a:off x="6097425" y="3978237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범위설정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FDF1AE-F40D-B8F1-8C66-168601E677D0}"/>
              </a:ext>
            </a:extLst>
          </p:cNvPr>
          <p:cNvCxnSpPr/>
          <p:nvPr/>
        </p:nvCxnSpPr>
        <p:spPr>
          <a:xfrm>
            <a:off x="6098440" y="277807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D22BB3-E842-4560-62CF-12501000EE1D}"/>
              </a:ext>
            </a:extLst>
          </p:cNvPr>
          <p:cNvCxnSpPr>
            <a:cxnSpLocks/>
          </p:cNvCxnSpPr>
          <p:nvPr/>
        </p:nvCxnSpPr>
        <p:spPr>
          <a:xfrm flipH="1" flipV="1">
            <a:off x="4452079" y="3970937"/>
            <a:ext cx="1628334" cy="730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2CB706-7AA5-6244-3A1D-4CC314141D67}"/>
              </a:ext>
            </a:extLst>
          </p:cNvPr>
          <p:cNvCxnSpPr>
            <a:cxnSpLocks/>
          </p:cNvCxnSpPr>
          <p:nvPr/>
        </p:nvCxnSpPr>
        <p:spPr>
          <a:xfrm flipV="1">
            <a:off x="6127464" y="3970937"/>
            <a:ext cx="1375282" cy="73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613163F-4800-6416-6992-818B149EFEC8}"/>
              </a:ext>
            </a:extLst>
          </p:cNvPr>
          <p:cNvSpPr/>
          <p:nvPr/>
        </p:nvSpPr>
        <p:spPr>
          <a:xfrm>
            <a:off x="3353110" y="3063121"/>
            <a:ext cx="1758766" cy="17587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DAF5488-8220-CE7A-4226-2AAA618ABF2E}"/>
              </a:ext>
            </a:extLst>
          </p:cNvPr>
          <p:cNvSpPr/>
          <p:nvPr/>
        </p:nvSpPr>
        <p:spPr>
          <a:xfrm>
            <a:off x="5216617" y="1303391"/>
            <a:ext cx="1758766" cy="1758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00B240D-C52C-6832-CCF7-776926CC571F}"/>
              </a:ext>
            </a:extLst>
          </p:cNvPr>
          <p:cNvSpPr/>
          <p:nvPr/>
        </p:nvSpPr>
        <p:spPr>
          <a:xfrm>
            <a:off x="5188753" y="4886056"/>
            <a:ext cx="1758766" cy="1758766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E1BF4B-664B-BB33-1797-3492931E0D4B}"/>
              </a:ext>
            </a:extLst>
          </p:cNvPr>
          <p:cNvSpPr txBox="1"/>
          <p:nvPr/>
        </p:nvSpPr>
        <p:spPr>
          <a:xfrm>
            <a:off x="5455793" y="1822517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학교 생활</a:t>
            </a:r>
            <a:endParaRPr lang="en-US" altLang="ko-KR" sz="2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정보 제공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FA02D0-5D0E-1AA9-114B-096519FFD6C3}"/>
              </a:ext>
            </a:extLst>
          </p:cNvPr>
          <p:cNvSpPr txBox="1"/>
          <p:nvPr/>
        </p:nvSpPr>
        <p:spPr>
          <a:xfrm>
            <a:off x="3598347" y="3591594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학사 관련</a:t>
            </a:r>
            <a:endParaRPr lang="en-US" altLang="ko-KR" sz="2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서비스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F49DD5-3CEB-B9F0-6FA3-AF95E83CF2B4}"/>
              </a:ext>
            </a:extLst>
          </p:cNvPr>
          <p:cNvSpPr txBox="1"/>
          <p:nvPr/>
        </p:nvSpPr>
        <p:spPr>
          <a:xfrm>
            <a:off x="5433989" y="5416225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학생 지원</a:t>
            </a:r>
            <a:endParaRPr lang="en-US" altLang="ko-KR" sz="2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1453F-6F6D-D109-D2EF-EEC0E1AF15F6}"/>
              </a:ext>
            </a:extLst>
          </p:cNvPr>
          <p:cNvSpPr txBox="1"/>
          <p:nvPr/>
        </p:nvSpPr>
        <p:spPr>
          <a:xfrm>
            <a:off x="267629" y="3262965"/>
            <a:ext cx="2858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수업 일정 조회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학사 일정 확인</a:t>
            </a:r>
            <a:endParaRPr lang="en-US" altLang="ko-KR" sz="1400" dirty="0"/>
          </a:p>
          <a:p>
            <a:pPr algn="just"/>
            <a:r>
              <a:rPr lang="ko-KR" altLang="en-US" sz="1400" dirty="0"/>
              <a:t>수업 등록 및 관리</a:t>
            </a:r>
            <a:endParaRPr lang="en-US" altLang="ko-KR" sz="1400" dirty="0"/>
          </a:p>
          <a:p>
            <a:pPr algn="just"/>
            <a:r>
              <a:rPr lang="ko-KR" altLang="en-US" sz="1400" dirty="0"/>
              <a:t>성적 조회</a:t>
            </a:r>
            <a:endParaRPr lang="en-US" altLang="ko-KR" sz="1400" dirty="0"/>
          </a:p>
          <a:p>
            <a:pPr algn="just"/>
            <a:r>
              <a:rPr lang="ko-KR" altLang="en-US" sz="1400" dirty="0"/>
              <a:t>졸업 요건 및 학위 프로그램 안내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학사 상담 및 지원 서비스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1EFF87-AF12-DDCD-2E8B-C9DE591798CE}"/>
              </a:ext>
            </a:extLst>
          </p:cNvPr>
          <p:cNvSpPr txBox="1"/>
          <p:nvPr/>
        </p:nvSpPr>
        <p:spPr>
          <a:xfrm>
            <a:off x="2803280" y="5288385"/>
            <a:ext cx="2858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취업 및 진로 상담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학습 지원 서비스</a:t>
            </a:r>
            <a:endParaRPr lang="en-US" altLang="ko-KR" sz="1400" dirty="0"/>
          </a:p>
          <a:p>
            <a:pPr algn="just"/>
            <a:r>
              <a:rPr lang="ko-KR" altLang="en-US" sz="1400" dirty="0"/>
              <a:t>심리 상담 및 지원 서비스</a:t>
            </a:r>
            <a:endParaRPr lang="en-US" altLang="ko-KR" sz="1400" dirty="0"/>
          </a:p>
          <a:p>
            <a:pPr algn="just"/>
            <a:r>
              <a:rPr lang="ko-KR" altLang="en-US" sz="1400" dirty="0"/>
              <a:t>장애 학생 지원 서비스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8F53B-7ABA-EA78-1044-EF6B4B7E784A}"/>
              </a:ext>
            </a:extLst>
          </p:cNvPr>
          <p:cNvSpPr txBox="1"/>
          <p:nvPr/>
        </p:nvSpPr>
        <p:spPr>
          <a:xfrm>
            <a:off x="7174574" y="1704257"/>
            <a:ext cx="4157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도서관 운영 정보</a:t>
            </a:r>
            <a:endParaRPr lang="en-US" altLang="ko-KR" sz="1400" dirty="0"/>
          </a:p>
          <a:p>
            <a:pPr algn="just"/>
            <a:r>
              <a:rPr lang="ko-KR" altLang="en-US" sz="1400" dirty="0"/>
              <a:t>식당 메뉴 및 영업 시간 안내</a:t>
            </a:r>
            <a:endParaRPr lang="en-US" altLang="ko-KR" sz="1400" dirty="0"/>
          </a:p>
          <a:p>
            <a:pPr algn="just"/>
            <a:r>
              <a:rPr lang="ko-KR" altLang="en-US" sz="1400" dirty="0"/>
              <a:t>캠퍼스 내 이벤트 및 행사 정보 제공</a:t>
            </a:r>
            <a:endParaRPr lang="en-US" altLang="ko-KR" sz="1400" dirty="0"/>
          </a:p>
          <a:p>
            <a:pPr algn="just"/>
            <a:r>
              <a:rPr lang="ko-KR" altLang="en-US" sz="1400" dirty="0"/>
              <a:t>캠퍼스 시설 안내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30AAFD9-8DF4-37F1-5EED-01A18DAF872C}"/>
              </a:ext>
            </a:extLst>
          </p:cNvPr>
          <p:cNvSpPr/>
          <p:nvPr/>
        </p:nvSpPr>
        <p:spPr>
          <a:xfrm>
            <a:off x="7080124" y="3062157"/>
            <a:ext cx="1758766" cy="1758766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73E98-718D-4DE5-58AD-7C8E389B3D42}"/>
              </a:ext>
            </a:extLst>
          </p:cNvPr>
          <p:cNvSpPr txBox="1"/>
          <p:nvPr/>
        </p:nvSpPr>
        <p:spPr>
          <a:xfrm>
            <a:off x="7476393" y="3581283"/>
            <a:ext cx="954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FAQ </a:t>
            </a:r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및</a:t>
            </a:r>
            <a:endParaRPr lang="en-US" altLang="ko-KR" sz="20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j-lt"/>
              </a:rPr>
              <a:t>도움말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675A8-D3D1-FD4D-CFE9-FD58FE2E15C0}"/>
              </a:ext>
            </a:extLst>
          </p:cNvPr>
          <p:cNvSpPr txBox="1"/>
          <p:nvPr/>
        </p:nvSpPr>
        <p:spPr>
          <a:xfrm>
            <a:off x="8943631" y="3693852"/>
            <a:ext cx="285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자주 묻는 질문에 대한 답변 제공</a:t>
            </a:r>
            <a:endParaRPr lang="en-US" altLang="ko-KR" sz="1400" dirty="0"/>
          </a:p>
          <a:p>
            <a:pPr algn="just"/>
            <a:r>
              <a:rPr lang="ko-KR" altLang="en-US" sz="1400" dirty="0"/>
              <a:t>서비스 이용 방법 및 기능 안내</a:t>
            </a:r>
          </a:p>
        </p:txBody>
      </p:sp>
    </p:spTree>
    <p:extLst>
      <p:ext uri="{BB962C8B-B14F-4D97-AF65-F5344CB8AC3E}">
        <p14:creationId xmlns:p14="http://schemas.microsoft.com/office/powerpoint/2010/main" val="28264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</a:rPr>
              <a:t>데이터 준비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598</Words>
  <Application>Microsoft Office PowerPoint</Application>
  <PresentationFormat>와이드스크린</PresentationFormat>
  <Paragraphs>199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Pretendard</vt:lpstr>
      <vt:lpstr>Pretendard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가을 김</cp:lastModifiedBy>
  <cp:revision>24</cp:revision>
  <dcterms:created xsi:type="dcterms:W3CDTF">2022-07-11T04:17:28Z</dcterms:created>
  <dcterms:modified xsi:type="dcterms:W3CDTF">2024-05-26T01:40:37Z</dcterms:modified>
</cp:coreProperties>
</file>